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8bbd71eff346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01efa59d044406"/>
  </p:sldMasterIdLst>
  <p:sldIdLst>
    <p:sldId xmlns:r="http://schemas.openxmlformats.org/officeDocument/2006/relationships" id="256" r:id="Rd1f68fc38fb44d81"/>
    <p:sldId xmlns:r="http://schemas.openxmlformats.org/officeDocument/2006/relationships" id="257" r:id="Re38045fd428f4547"/>
    <p:sldId xmlns:r="http://schemas.openxmlformats.org/officeDocument/2006/relationships" id="258" r:id="R31b6fb85ae78467b"/>
    <p:sldId xmlns:r="http://schemas.openxmlformats.org/officeDocument/2006/relationships" id="259" r:id="Rf1ed550c13b044c0"/>
    <p:sldId xmlns:r="http://schemas.openxmlformats.org/officeDocument/2006/relationships" id="260" r:id="Rfdf43965a3984cfe"/>
    <p:sldId xmlns:r="http://schemas.openxmlformats.org/officeDocument/2006/relationships" id="261" r:id="R3cf22ca78a514ece"/>
    <p:sldId xmlns:r="http://schemas.openxmlformats.org/officeDocument/2006/relationships" id="262" r:id="R26050a14f74746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1efa59d044406" /><Relationship Type="http://schemas.openxmlformats.org/officeDocument/2006/relationships/slide" Target="/ppt/slides/slide1.xml" Id="Rd1f68fc38fb44d81" /><Relationship Type="http://schemas.openxmlformats.org/officeDocument/2006/relationships/slide" Target="/ppt/slides/slide2.xml" Id="Re38045fd428f4547" /><Relationship Type="http://schemas.openxmlformats.org/officeDocument/2006/relationships/slide" Target="/ppt/slides/slide3.xml" Id="R31b6fb85ae78467b" /><Relationship Type="http://schemas.openxmlformats.org/officeDocument/2006/relationships/slide" Target="/ppt/slides/slide4.xml" Id="Rf1ed550c13b044c0" /><Relationship Type="http://schemas.openxmlformats.org/officeDocument/2006/relationships/slide" Target="/ppt/slides/slide5.xml" Id="Rfdf43965a3984cfe" /><Relationship Type="http://schemas.openxmlformats.org/officeDocument/2006/relationships/slide" Target="/ppt/slides/slide6.xml" Id="R3cf22ca78a514ece" /><Relationship Type="http://schemas.openxmlformats.org/officeDocument/2006/relationships/slide" Target="/ppt/slides/slide7.xml" Id="R26050a14f74746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da6fb3edd2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5f4de6cc4f9d" /><Relationship Type="http://schemas.openxmlformats.org/officeDocument/2006/relationships/theme" Target="/ppt/slideMasters/theme/theme1.xml" Id="Rd7eadd2c7f2246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be5f4de6cc4f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fadc24f6c42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f4c1f433548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6cd5b79e748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7fc1e1738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40b39d3904c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10fe7e5145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a7fd39bdb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2 252 659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15 634 467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16 293 223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BROCH-NIELSEN OLE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258B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elisabeth.siger@manpower.no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993 045 012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VIS AS</a:t>
            </a:r>
          </a:p>
        </p:txBody>
      </p:sp>
    </p:spTree>
  </p:cSld>
  <p:clrMapOvr>
    <a:masterClrMapping xmlns:a="http://schemas.openxmlformats.org/drawingml/2006/main"/>
  </p:clrMapOvr>
</p:sld>
</file>