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84461a1bf845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d10c1ce41b4c2e"/>
  </p:sldMasterIdLst>
  <p:sldIdLst>
    <p:sldId xmlns:r="http://schemas.openxmlformats.org/officeDocument/2006/relationships" id="256" r:id="R0425bd0182a94567"/>
    <p:sldId xmlns:r="http://schemas.openxmlformats.org/officeDocument/2006/relationships" id="257" r:id="R6940685d51824960"/>
    <p:sldId xmlns:r="http://schemas.openxmlformats.org/officeDocument/2006/relationships" id="258" r:id="R98cb1b638b2840a4"/>
    <p:sldId xmlns:r="http://schemas.openxmlformats.org/officeDocument/2006/relationships" id="259" r:id="R292fa07180c4421c"/>
    <p:sldId xmlns:r="http://schemas.openxmlformats.org/officeDocument/2006/relationships" id="260" r:id="R6dd2236ddb624b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10c1ce41b4c2e" /><Relationship Type="http://schemas.openxmlformats.org/officeDocument/2006/relationships/slide" Target="/ppt/slides/slide1.xml" Id="R0425bd0182a94567" /><Relationship Type="http://schemas.openxmlformats.org/officeDocument/2006/relationships/slide" Target="/ppt/slides/slide2.xml" Id="R6940685d51824960" /><Relationship Type="http://schemas.openxmlformats.org/officeDocument/2006/relationships/slide" Target="/ppt/slides/slide3.xml" Id="R98cb1b638b2840a4" /><Relationship Type="http://schemas.openxmlformats.org/officeDocument/2006/relationships/slide" Target="/ppt/slides/slide4.xml" Id="R292fa07180c4421c" /><Relationship Type="http://schemas.openxmlformats.org/officeDocument/2006/relationships/slide" Target="/ppt/slides/slide5.xml" Id="R6dd2236ddb624b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d52d0332a40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eab46e36e4dce" /><Relationship Type="http://schemas.openxmlformats.org/officeDocument/2006/relationships/theme" Target="/ppt/slideMasters/theme/theme1.xml" Id="R9837474c2d2446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feab46e36e4d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0abf8282840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b726abba442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5e9f723c34c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99f00dbcd46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78fcda68240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SANDEFJORD KONSULENTTJENESTER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KONSULENTTJENESTER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SANDEFJORD KONSULENTTJENESTER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KONSULENTTJENESTER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KONSULENTTJENESTER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KONSULENTTJENESTER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993 065 366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KONSULENTTJENESTER AS</a:t>
            </a:r>
          </a:p>
        </p:txBody>
      </p:sp>
    </p:spTree>
  </p:cSld>
  <p:clrMapOvr>
    <a:masterClrMapping xmlns:a="http://schemas.openxmlformats.org/drawingml/2006/main"/>
  </p:clrMapOvr>
</p:sld>
</file>