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00befffb894e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b1c613993f4a21"/>
  </p:sldMasterIdLst>
  <p:sldIdLst>
    <p:sldId xmlns:r="http://schemas.openxmlformats.org/officeDocument/2006/relationships" id="256" r:id="Rc3d4bb1524a849f3"/>
    <p:sldId xmlns:r="http://schemas.openxmlformats.org/officeDocument/2006/relationships" id="257" r:id="R7121803a93d44fb3"/>
    <p:sldId xmlns:r="http://schemas.openxmlformats.org/officeDocument/2006/relationships" id="258" r:id="R60315ffa73c14267"/>
    <p:sldId xmlns:r="http://schemas.openxmlformats.org/officeDocument/2006/relationships" id="259" r:id="Rcc6cee3e29924a7c"/>
    <p:sldId xmlns:r="http://schemas.openxmlformats.org/officeDocument/2006/relationships" id="260" r:id="R2b3282c7b10d406b"/>
    <p:sldId xmlns:r="http://schemas.openxmlformats.org/officeDocument/2006/relationships" id="261" r:id="Rbd5bc159b4e14048"/>
    <p:sldId xmlns:r="http://schemas.openxmlformats.org/officeDocument/2006/relationships" id="262" r:id="Rb3ed88125adf45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b1c613993f4a21" /><Relationship Type="http://schemas.openxmlformats.org/officeDocument/2006/relationships/slide" Target="/ppt/slides/slide1.xml" Id="Rc3d4bb1524a849f3" /><Relationship Type="http://schemas.openxmlformats.org/officeDocument/2006/relationships/slide" Target="/ppt/slides/slide2.xml" Id="R7121803a93d44fb3" /><Relationship Type="http://schemas.openxmlformats.org/officeDocument/2006/relationships/slide" Target="/ppt/slides/slide3.xml" Id="R60315ffa73c14267" /><Relationship Type="http://schemas.openxmlformats.org/officeDocument/2006/relationships/slide" Target="/ppt/slides/slide4.xml" Id="Rcc6cee3e29924a7c" /><Relationship Type="http://schemas.openxmlformats.org/officeDocument/2006/relationships/slide" Target="/ppt/slides/slide5.xml" Id="R2b3282c7b10d406b" /><Relationship Type="http://schemas.openxmlformats.org/officeDocument/2006/relationships/slide" Target="/ppt/slides/slide6.xml" Id="Rbd5bc159b4e14048" /><Relationship Type="http://schemas.openxmlformats.org/officeDocument/2006/relationships/slide" Target="/ppt/slides/slide7.xml" Id="Rb3ed88125adf45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44133165774e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50af6d43b427b" /><Relationship Type="http://schemas.openxmlformats.org/officeDocument/2006/relationships/theme" Target="/ppt/slideMasters/theme/theme1.xml" Id="Rb14b8d05feac47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850af6d43b42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a0dfa751749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464942c9b4e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3421f2eea48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cb2f051a443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c7031f9c548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6d1f71d8447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6a2226add47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HILDENES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HILDENES HOLDING AS ble etablert [år] og holder til i Nordfjordeid.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1 368 545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29 285 664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29 285 664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HILDENES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6770 Nordfjordeid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993 111 007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