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a3cd92dea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2e99525cf4e19"/>
  </p:sldMasterIdLst>
  <p:sldIdLst>
    <p:sldId xmlns:r="http://schemas.openxmlformats.org/officeDocument/2006/relationships" id="256" r:id="Rb184f413f0e34a1f"/>
    <p:sldId xmlns:r="http://schemas.openxmlformats.org/officeDocument/2006/relationships" id="257" r:id="Rdafac7692a9a4c63"/>
    <p:sldId xmlns:r="http://schemas.openxmlformats.org/officeDocument/2006/relationships" id="258" r:id="Rb961559f08894ea4"/>
    <p:sldId xmlns:r="http://schemas.openxmlformats.org/officeDocument/2006/relationships" id="259" r:id="R74b33cfe74fe453a"/>
    <p:sldId xmlns:r="http://schemas.openxmlformats.org/officeDocument/2006/relationships" id="260" r:id="Rc1947d894aba4242"/>
    <p:sldId xmlns:r="http://schemas.openxmlformats.org/officeDocument/2006/relationships" id="261" r:id="R4a8c3454f5a147fa"/>
    <p:sldId xmlns:r="http://schemas.openxmlformats.org/officeDocument/2006/relationships" id="262" r:id="Rb479000e8feb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2e99525cf4e19" /><Relationship Type="http://schemas.openxmlformats.org/officeDocument/2006/relationships/slide" Target="/ppt/slides/slide1.xml" Id="Rb184f413f0e34a1f" /><Relationship Type="http://schemas.openxmlformats.org/officeDocument/2006/relationships/slide" Target="/ppt/slides/slide2.xml" Id="Rdafac7692a9a4c63" /><Relationship Type="http://schemas.openxmlformats.org/officeDocument/2006/relationships/slide" Target="/ppt/slides/slide3.xml" Id="Rb961559f08894ea4" /><Relationship Type="http://schemas.openxmlformats.org/officeDocument/2006/relationships/slide" Target="/ppt/slides/slide4.xml" Id="R74b33cfe74fe453a" /><Relationship Type="http://schemas.openxmlformats.org/officeDocument/2006/relationships/slide" Target="/ppt/slides/slide5.xml" Id="Rc1947d894aba4242" /><Relationship Type="http://schemas.openxmlformats.org/officeDocument/2006/relationships/slide" Target="/ppt/slides/slide6.xml" Id="R4a8c3454f5a147fa" /><Relationship Type="http://schemas.openxmlformats.org/officeDocument/2006/relationships/slide" Target="/ppt/slides/slide7.xml" Id="Rb479000e8feb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1b6951b16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b6d41dfbc47b3" /><Relationship Type="http://schemas.openxmlformats.org/officeDocument/2006/relationships/theme" Target="/ppt/slideMasters/theme/theme1.xml" Id="Rf0014feb46ad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b6d41dfbc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9fd7ce5f7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67e5f029a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478409f7f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eda4e071243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6908fed06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3c55d714a4d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e29715c95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