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70f19af26a45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543508eb5f4450"/>
  </p:sldMasterIdLst>
  <p:sldIdLst>
    <p:sldId xmlns:r="http://schemas.openxmlformats.org/officeDocument/2006/relationships" id="256" r:id="R7e51c6bbc7de4520"/>
    <p:sldId xmlns:r="http://schemas.openxmlformats.org/officeDocument/2006/relationships" id="257" r:id="Rab4acfbf8e2b477d"/>
    <p:sldId xmlns:r="http://schemas.openxmlformats.org/officeDocument/2006/relationships" id="258" r:id="Rcb13d0cdfc134e22"/>
    <p:sldId xmlns:r="http://schemas.openxmlformats.org/officeDocument/2006/relationships" id="259" r:id="R6e891ff0799345d4"/>
    <p:sldId xmlns:r="http://schemas.openxmlformats.org/officeDocument/2006/relationships" id="260" r:id="R662d5faed4cc4210"/>
    <p:sldId xmlns:r="http://schemas.openxmlformats.org/officeDocument/2006/relationships" id="261" r:id="Rb9eb234ab8374ba3"/>
    <p:sldId xmlns:r="http://schemas.openxmlformats.org/officeDocument/2006/relationships" id="262" r:id="Rdb8322c46f504e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543508eb5f4450" /><Relationship Type="http://schemas.openxmlformats.org/officeDocument/2006/relationships/slide" Target="/ppt/slides/slide1.xml" Id="R7e51c6bbc7de4520" /><Relationship Type="http://schemas.openxmlformats.org/officeDocument/2006/relationships/slide" Target="/ppt/slides/slide2.xml" Id="Rab4acfbf8e2b477d" /><Relationship Type="http://schemas.openxmlformats.org/officeDocument/2006/relationships/slide" Target="/ppt/slides/slide3.xml" Id="Rcb13d0cdfc134e22" /><Relationship Type="http://schemas.openxmlformats.org/officeDocument/2006/relationships/slide" Target="/ppt/slides/slide4.xml" Id="R6e891ff0799345d4" /><Relationship Type="http://schemas.openxmlformats.org/officeDocument/2006/relationships/slide" Target="/ppt/slides/slide5.xml" Id="R662d5faed4cc4210" /><Relationship Type="http://schemas.openxmlformats.org/officeDocument/2006/relationships/slide" Target="/ppt/slides/slide6.xml" Id="Rb9eb234ab8374ba3" /><Relationship Type="http://schemas.openxmlformats.org/officeDocument/2006/relationships/slide" Target="/ppt/slides/slide7.xml" Id="Rdb8322c46f504e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b01d34275d45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3a2743bc247aa" /><Relationship Type="http://schemas.openxmlformats.org/officeDocument/2006/relationships/theme" Target="/ppt/slideMasters/theme/theme1.xml" Id="R7272d6c9d91d4d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b3a2743bc247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55ccdee14b4f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88daefe5b4c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50e6813164d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ae7f51fa042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85e6a498c4d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1f147d1154a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2c8945d7242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GEOGROUP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GEOGROUP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174 871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−5 391 425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67 803 577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73 402 834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318 921 641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CALIDRIS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JAVEL AS  –  11,5 %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TALAS AS  –  11,5 %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LERBI INVEST AS  –  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ERIK LERSETH AS  –  8,5 %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Grev Wedels plass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24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993 136 913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GEOGROUP AS</a:t>
            </a:r>
          </a:p>
        </p:txBody>
      </p:sp>
    </p:spTree>
  </p:cSld>
  <p:clrMapOvr>
    <a:masterClrMapping xmlns:a="http://schemas.openxmlformats.org/drawingml/2006/main"/>
  </p:clrMapOvr>
</p:sld>
</file>