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ef3c38be945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6528b8f8ae4529"/>
  </p:sldMasterIdLst>
  <p:sldIdLst>
    <p:sldId xmlns:r="http://schemas.openxmlformats.org/officeDocument/2006/relationships" id="256" r:id="R9b94e5bc44f04707"/>
    <p:sldId xmlns:r="http://schemas.openxmlformats.org/officeDocument/2006/relationships" id="257" r:id="R3e564d0376c2477d"/>
    <p:sldId xmlns:r="http://schemas.openxmlformats.org/officeDocument/2006/relationships" id="258" r:id="Rb5e9c1d6825745c4"/>
    <p:sldId xmlns:r="http://schemas.openxmlformats.org/officeDocument/2006/relationships" id="259" r:id="Ra1bb958a495d425a"/>
    <p:sldId xmlns:r="http://schemas.openxmlformats.org/officeDocument/2006/relationships" id="260" r:id="Rb4d796153c474f0d"/>
    <p:sldId xmlns:r="http://schemas.openxmlformats.org/officeDocument/2006/relationships" id="261" r:id="R2f50c38d552b463c"/>
    <p:sldId xmlns:r="http://schemas.openxmlformats.org/officeDocument/2006/relationships" id="262" r:id="R0f2b2b68e65b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528b8f8ae4529" /><Relationship Type="http://schemas.openxmlformats.org/officeDocument/2006/relationships/slide" Target="/ppt/slides/slide1.xml" Id="R9b94e5bc44f04707" /><Relationship Type="http://schemas.openxmlformats.org/officeDocument/2006/relationships/slide" Target="/ppt/slides/slide2.xml" Id="R3e564d0376c2477d" /><Relationship Type="http://schemas.openxmlformats.org/officeDocument/2006/relationships/slide" Target="/ppt/slides/slide3.xml" Id="Rb5e9c1d6825745c4" /><Relationship Type="http://schemas.openxmlformats.org/officeDocument/2006/relationships/slide" Target="/ppt/slides/slide4.xml" Id="Ra1bb958a495d425a" /><Relationship Type="http://schemas.openxmlformats.org/officeDocument/2006/relationships/slide" Target="/ppt/slides/slide5.xml" Id="Rb4d796153c474f0d" /><Relationship Type="http://schemas.openxmlformats.org/officeDocument/2006/relationships/slide" Target="/ppt/slides/slide6.xml" Id="R2f50c38d552b463c" /><Relationship Type="http://schemas.openxmlformats.org/officeDocument/2006/relationships/slide" Target="/ppt/slides/slide7.xml" Id="R0f2b2b68e65b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e9822c7952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8b399b67d46f0" /><Relationship Type="http://schemas.openxmlformats.org/officeDocument/2006/relationships/theme" Target="/ppt/slideMasters/theme/theme1.xml" Id="R62a86090232a4d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f8b399b67d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2111c2519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e7567d4c24d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6248e1e2a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10467e6984f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fca808859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f0a308f054c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85ce249de42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KVARTAL 42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KVARTAL 42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−26 916 147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−27 227 481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7 534 918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993 169 552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