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d0ff1a9885a4f8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a45e024f3e54ce4"/>
  </p:sldMasterIdLst>
  <p:sldIdLst>
    <p:sldId xmlns:r="http://schemas.openxmlformats.org/officeDocument/2006/relationships" id="256" r:id="R07dca9a8530040a5"/>
    <p:sldId xmlns:r="http://schemas.openxmlformats.org/officeDocument/2006/relationships" id="257" r:id="R5a4dcb445da04813"/>
    <p:sldId xmlns:r="http://schemas.openxmlformats.org/officeDocument/2006/relationships" id="258" r:id="R81bab6787fb2402b"/>
    <p:sldId xmlns:r="http://schemas.openxmlformats.org/officeDocument/2006/relationships" id="259" r:id="Rbec7a7c6336b4363"/>
    <p:sldId xmlns:r="http://schemas.openxmlformats.org/officeDocument/2006/relationships" id="260" r:id="Rf877433301e34cc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45e024f3e54ce4" /><Relationship Type="http://schemas.openxmlformats.org/officeDocument/2006/relationships/slide" Target="/ppt/slides/slide1.xml" Id="R07dca9a8530040a5" /><Relationship Type="http://schemas.openxmlformats.org/officeDocument/2006/relationships/slide" Target="/ppt/slides/slide2.xml" Id="R5a4dcb445da04813" /><Relationship Type="http://schemas.openxmlformats.org/officeDocument/2006/relationships/slide" Target="/ppt/slides/slide3.xml" Id="R81bab6787fb2402b" /><Relationship Type="http://schemas.openxmlformats.org/officeDocument/2006/relationships/slide" Target="/ppt/slides/slide4.xml" Id="Rbec7a7c6336b4363" /><Relationship Type="http://schemas.openxmlformats.org/officeDocument/2006/relationships/slide" Target="/ppt/slides/slide5.xml" Id="Rf877433301e34cc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f76d54d35846b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f30530011145a1" /><Relationship Type="http://schemas.openxmlformats.org/officeDocument/2006/relationships/theme" Target="/ppt/slideMasters/theme/theme1.xml" Id="R91e9eef0761b481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bf30530011145a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c9ce47a7a74c3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713631c80947e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c5c05e12204c0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8ac19d01204b6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e7ca0946ea460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AG JOHNSEN CONTRACTING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 JOHNSEN CONTRACTING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AG JOHNSEN CONTRACTING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 JOHNSEN CONTRACTING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 JOHNSEN CONTRACTING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 JOHNSEN CONTRACTING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993 208 949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 JOHNSEN CONTRACTING AS</a:t>
            </a:r>
          </a:p>
        </p:txBody>
      </p:sp>
    </p:spTree>
  </p:cSld>
  <p:clrMapOvr>
    <a:masterClrMapping xmlns:a="http://schemas.openxmlformats.org/drawingml/2006/main"/>
  </p:clrMapOvr>
</p:sld>
</file>