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d4191da210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7814e34db24b47"/>
  </p:sldMasterIdLst>
  <p:sldIdLst>
    <p:sldId xmlns:r="http://schemas.openxmlformats.org/officeDocument/2006/relationships" id="256" r:id="R9c654cc34fdf4966"/>
    <p:sldId xmlns:r="http://schemas.openxmlformats.org/officeDocument/2006/relationships" id="257" r:id="R9994408721b3494f"/>
    <p:sldId xmlns:r="http://schemas.openxmlformats.org/officeDocument/2006/relationships" id="258" r:id="Rb907b8ecb0954edb"/>
    <p:sldId xmlns:r="http://schemas.openxmlformats.org/officeDocument/2006/relationships" id="259" r:id="R280aa3488bf1415f"/>
    <p:sldId xmlns:r="http://schemas.openxmlformats.org/officeDocument/2006/relationships" id="260" r:id="R1deb376359894f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814e34db24b47" /><Relationship Type="http://schemas.openxmlformats.org/officeDocument/2006/relationships/slide" Target="/ppt/slides/slide1.xml" Id="R9c654cc34fdf4966" /><Relationship Type="http://schemas.openxmlformats.org/officeDocument/2006/relationships/slide" Target="/ppt/slides/slide2.xml" Id="R9994408721b3494f" /><Relationship Type="http://schemas.openxmlformats.org/officeDocument/2006/relationships/slide" Target="/ppt/slides/slide3.xml" Id="Rb907b8ecb0954edb" /><Relationship Type="http://schemas.openxmlformats.org/officeDocument/2006/relationships/slide" Target="/ppt/slides/slide4.xml" Id="R280aa3488bf1415f" /><Relationship Type="http://schemas.openxmlformats.org/officeDocument/2006/relationships/slide" Target="/ppt/slides/slide5.xml" Id="R1deb376359894f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3f9581ecc043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d6369abe74865" /><Relationship Type="http://schemas.openxmlformats.org/officeDocument/2006/relationships/theme" Target="/ppt/slideMasters/theme/theme1.xml" Id="R0c33badc23df4e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2d6369abe748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002d6b57642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85a399ca74e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1b134cb3946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fb1be2fcb44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69714655a45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ARNE RIISES FOTBALLSKOLE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ARNE RIISES FOTBALLSKOLE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