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6543a23634c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6ca4ae9ea4496"/>
  </p:sldMasterIdLst>
  <p:sldIdLst>
    <p:sldId xmlns:r="http://schemas.openxmlformats.org/officeDocument/2006/relationships" id="256" r:id="R817388bce7894015"/>
    <p:sldId xmlns:r="http://schemas.openxmlformats.org/officeDocument/2006/relationships" id="257" r:id="Rd789324d70684bf5"/>
    <p:sldId xmlns:r="http://schemas.openxmlformats.org/officeDocument/2006/relationships" id="258" r:id="R9220d49283fb4a6d"/>
    <p:sldId xmlns:r="http://schemas.openxmlformats.org/officeDocument/2006/relationships" id="259" r:id="R9b44634de1a14f37"/>
    <p:sldId xmlns:r="http://schemas.openxmlformats.org/officeDocument/2006/relationships" id="260" r:id="R9aba75b5308f4a29"/>
    <p:sldId xmlns:r="http://schemas.openxmlformats.org/officeDocument/2006/relationships" id="261" r:id="R8ff4913104094030"/>
    <p:sldId xmlns:r="http://schemas.openxmlformats.org/officeDocument/2006/relationships" id="262" r:id="R17246915176445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6ca4ae9ea4496" /><Relationship Type="http://schemas.openxmlformats.org/officeDocument/2006/relationships/slide" Target="/ppt/slides/slide1.xml" Id="R817388bce7894015" /><Relationship Type="http://schemas.openxmlformats.org/officeDocument/2006/relationships/slide" Target="/ppt/slides/slide2.xml" Id="Rd789324d70684bf5" /><Relationship Type="http://schemas.openxmlformats.org/officeDocument/2006/relationships/slide" Target="/ppt/slides/slide3.xml" Id="R9220d49283fb4a6d" /><Relationship Type="http://schemas.openxmlformats.org/officeDocument/2006/relationships/slide" Target="/ppt/slides/slide4.xml" Id="R9b44634de1a14f37" /><Relationship Type="http://schemas.openxmlformats.org/officeDocument/2006/relationships/slide" Target="/ppt/slides/slide5.xml" Id="R9aba75b5308f4a29" /><Relationship Type="http://schemas.openxmlformats.org/officeDocument/2006/relationships/slide" Target="/ppt/slides/slide6.xml" Id="R8ff4913104094030" /><Relationship Type="http://schemas.openxmlformats.org/officeDocument/2006/relationships/slide" Target="/ppt/slides/slide7.xml" Id="R17246915176445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95212248044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3aef03ae94205" /><Relationship Type="http://schemas.openxmlformats.org/officeDocument/2006/relationships/theme" Target="/ppt/slideMasters/theme/theme1.xml" Id="Ra661db5e1bf14b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33aef03ae9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265bd481b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ad260a45a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0f5c36f79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dd1ff4a67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014d8685043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364316c3143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8239566b34c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LOLE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LOLE INDUSTRIES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1 760 610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781 399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−3 119 778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9 485 130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MENKERUD CATO GRØNVOLD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MENKERUD CHARLOTTE E 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Hamarvegen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2613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993 222 151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