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9c4ccb3da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c5390eacf413b"/>
  </p:sldMasterIdLst>
  <p:sldIdLst>
    <p:sldId xmlns:r="http://schemas.openxmlformats.org/officeDocument/2006/relationships" id="256" r:id="R0f4736001c67439e"/>
    <p:sldId xmlns:r="http://schemas.openxmlformats.org/officeDocument/2006/relationships" id="257" r:id="R75e48effa53f4a4e"/>
    <p:sldId xmlns:r="http://schemas.openxmlformats.org/officeDocument/2006/relationships" id="258" r:id="R6b58f231058f41f8"/>
    <p:sldId xmlns:r="http://schemas.openxmlformats.org/officeDocument/2006/relationships" id="259" r:id="R21402ca631c9463e"/>
    <p:sldId xmlns:r="http://schemas.openxmlformats.org/officeDocument/2006/relationships" id="260" r:id="Rc26ade63b2e64a3f"/>
    <p:sldId xmlns:r="http://schemas.openxmlformats.org/officeDocument/2006/relationships" id="261" r:id="Rf001b9d2845f46ac"/>
    <p:sldId xmlns:r="http://schemas.openxmlformats.org/officeDocument/2006/relationships" id="262" r:id="R517cf25b39c6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c5390eacf413b" /><Relationship Type="http://schemas.openxmlformats.org/officeDocument/2006/relationships/slide" Target="/ppt/slides/slide1.xml" Id="R0f4736001c67439e" /><Relationship Type="http://schemas.openxmlformats.org/officeDocument/2006/relationships/slide" Target="/ppt/slides/slide2.xml" Id="R75e48effa53f4a4e" /><Relationship Type="http://schemas.openxmlformats.org/officeDocument/2006/relationships/slide" Target="/ppt/slides/slide3.xml" Id="R6b58f231058f41f8" /><Relationship Type="http://schemas.openxmlformats.org/officeDocument/2006/relationships/slide" Target="/ppt/slides/slide4.xml" Id="R21402ca631c9463e" /><Relationship Type="http://schemas.openxmlformats.org/officeDocument/2006/relationships/slide" Target="/ppt/slides/slide5.xml" Id="Rc26ade63b2e64a3f" /><Relationship Type="http://schemas.openxmlformats.org/officeDocument/2006/relationships/slide" Target="/ppt/slides/slide6.xml" Id="Rf001b9d2845f46ac" /><Relationship Type="http://schemas.openxmlformats.org/officeDocument/2006/relationships/slide" Target="/ppt/slides/slide7.xml" Id="R517cf25b39c6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712b46c34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c8bd582254fc4" /><Relationship Type="http://schemas.openxmlformats.org/officeDocument/2006/relationships/theme" Target="/ppt/slideMasters/theme/theme1.xml" Id="R2c29bafa39e3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c8bd582254f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bbb45be91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34cf2471c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5dd3d3caa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bd60ca92e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f728b235a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58af4894e4a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d5dbd4a0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