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15327b5ad4c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233abc4bb4df3"/>
  </p:sldMasterIdLst>
  <p:sldIdLst>
    <p:sldId xmlns:r="http://schemas.openxmlformats.org/officeDocument/2006/relationships" id="256" r:id="R9ee636f343c94387"/>
    <p:sldId xmlns:r="http://schemas.openxmlformats.org/officeDocument/2006/relationships" id="257" r:id="Rd2743d11daa74f96"/>
    <p:sldId xmlns:r="http://schemas.openxmlformats.org/officeDocument/2006/relationships" id="258" r:id="Rfa102dcccd6c4045"/>
    <p:sldId xmlns:r="http://schemas.openxmlformats.org/officeDocument/2006/relationships" id="259" r:id="Re0746616f670423b"/>
    <p:sldId xmlns:r="http://schemas.openxmlformats.org/officeDocument/2006/relationships" id="260" r:id="Rd817516211924be8"/>
    <p:sldId xmlns:r="http://schemas.openxmlformats.org/officeDocument/2006/relationships" id="261" r:id="Rb20a3cab6b174e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233abc4bb4df3" /><Relationship Type="http://schemas.openxmlformats.org/officeDocument/2006/relationships/slide" Target="/ppt/slides/slide1.xml" Id="R9ee636f343c94387" /><Relationship Type="http://schemas.openxmlformats.org/officeDocument/2006/relationships/slide" Target="/ppt/slides/slide2.xml" Id="Rd2743d11daa74f96" /><Relationship Type="http://schemas.openxmlformats.org/officeDocument/2006/relationships/slide" Target="/ppt/slides/slide3.xml" Id="Rfa102dcccd6c4045" /><Relationship Type="http://schemas.openxmlformats.org/officeDocument/2006/relationships/slide" Target="/ppt/slides/slide4.xml" Id="Re0746616f670423b" /><Relationship Type="http://schemas.openxmlformats.org/officeDocument/2006/relationships/slide" Target="/ppt/slides/slide5.xml" Id="Rd817516211924be8" /><Relationship Type="http://schemas.openxmlformats.org/officeDocument/2006/relationships/slide" Target="/ppt/slides/slide6.xml" Id="Rb20a3cab6b174e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c94b9ea25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24005da84447a" /><Relationship Type="http://schemas.openxmlformats.org/officeDocument/2006/relationships/theme" Target="/ppt/slideMasters/theme/theme1.xml" Id="Ra7b8e986f0be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d24005da8444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f0b462207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246fed05d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6ee881f8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dcba06704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2e418e45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558d19995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