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7b5ba14cf4b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3011ace0d2480e"/>
  </p:sldMasterIdLst>
  <p:sldIdLst>
    <p:sldId xmlns:r="http://schemas.openxmlformats.org/officeDocument/2006/relationships" id="256" r:id="Rad458de380cc4d61"/>
    <p:sldId xmlns:r="http://schemas.openxmlformats.org/officeDocument/2006/relationships" id="257" r:id="R15d1df151a994dee"/>
    <p:sldId xmlns:r="http://schemas.openxmlformats.org/officeDocument/2006/relationships" id="258" r:id="Rc7814157cb42488f"/>
    <p:sldId xmlns:r="http://schemas.openxmlformats.org/officeDocument/2006/relationships" id="259" r:id="Re842cfbc115d48c8"/>
    <p:sldId xmlns:r="http://schemas.openxmlformats.org/officeDocument/2006/relationships" id="260" r:id="R9c83a913fb8144b8"/>
    <p:sldId xmlns:r="http://schemas.openxmlformats.org/officeDocument/2006/relationships" id="261" r:id="Rb9c7bcd1904b4a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011ace0d2480e" /><Relationship Type="http://schemas.openxmlformats.org/officeDocument/2006/relationships/slide" Target="/ppt/slides/slide1.xml" Id="Rad458de380cc4d61" /><Relationship Type="http://schemas.openxmlformats.org/officeDocument/2006/relationships/slide" Target="/ppt/slides/slide2.xml" Id="R15d1df151a994dee" /><Relationship Type="http://schemas.openxmlformats.org/officeDocument/2006/relationships/slide" Target="/ppt/slides/slide3.xml" Id="Rc7814157cb42488f" /><Relationship Type="http://schemas.openxmlformats.org/officeDocument/2006/relationships/slide" Target="/ppt/slides/slide4.xml" Id="Re842cfbc115d48c8" /><Relationship Type="http://schemas.openxmlformats.org/officeDocument/2006/relationships/slide" Target="/ppt/slides/slide5.xml" Id="R9c83a913fb8144b8" /><Relationship Type="http://schemas.openxmlformats.org/officeDocument/2006/relationships/slide" Target="/ppt/slides/slide6.xml" Id="Rb9c7bcd1904b4a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e6cc87193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6979e17342a5" /><Relationship Type="http://schemas.openxmlformats.org/officeDocument/2006/relationships/theme" Target="/ppt/slideMasters/theme/theme1.xml" Id="R87f525053a90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056979e173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18e1f10cc4c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fae37594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6449e04f3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21b3cb78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2f16ecd947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1d6870ba4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