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b8593d23c04e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d68378fac2454d"/>
  </p:sldMasterIdLst>
  <p:sldIdLst>
    <p:sldId xmlns:r="http://schemas.openxmlformats.org/officeDocument/2006/relationships" id="256" r:id="R603f39dde281402f"/>
    <p:sldId xmlns:r="http://schemas.openxmlformats.org/officeDocument/2006/relationships" id="257" r:id="R093ea0dac20c410f"/>
    <p:sldId xmlns:r="http://schemas.openxmlformats.org/officeDocument/2006/relationships" id="258" r:id="R90ddf670905b42b0"/>
    <p:sldId xmlns:r="http://schemas.openxmlformats.org/officeDocument/2006/relationships" id="259" r:id="R658fb89e1acb4516"/>
    <p:sldId xmlns:r="http://schemas.openxmlformats.org/officeDocument/2006/relationships" id="260" r:id="R91d6301945d74f88"/>
    <p:sldId xmlns:r="http://schemas.openxmlformats.org/officeDocument/2006/relationships" id="261" r:id="R2d070b21dc87456b"/>
    <p:sldId xmlns:r="http://schemas.openxmlformats.org/officeDocument/2006/relationships" id="262" r:id="R7c1b86db684b44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68378fac2454d" /><Relationship Type="http://schemas.openxmlformats.org/officeDocument/2006/relationships/slide" Target="/ppt/slides/slide1.xml" Id="R603f39dde281402f" /><Relationship Type="http://schemas.openxmlformats.org/officeDocument/2006/relationships/slide" Target="/ppt/slides/slide2.xml" Id="R093ea0dac20c410f" /><Relationship Type="http://schemas.openxmlformats.org/officeDocument/2006/relationships/slide" Target="/ppt/slides/slide3.xml" Id="R90ddf670905b42b0" /><Relationship Type="http://schemas.openxmlformats.org/officeDocument/2006/relationships/slide" Target="/ppt/slides/slide4.xml" Id="R658fb89e1acb4516" /><Relationship Type="http://schemas.openxmlformats.org/officeDocument/2006/relationships/slide" Target="/ppt/slides/slide5.xml" Id="R91d6301945d74f88" /><Relationship Type="http://schemas.openxmlformats.org/officeDocument/2006/relationships/slide" Target="/ppt/slides/slide6.xml" Id="R2d070b21dc87456b" /><Relationship Type="http://schemas.openxmlformats.org/officeDocument/2006/relationships/slide" Target="/ppt/slides/slide7.xml" Id="R7c1b86db684b44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6552970b1d43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1536d145547ef" /><Relationship Type="http://schemas.openxmlformats.org/officeDocument/2006/relationships/theme" Target="/ppt/slideMasters/theme/theme1.xml" Id="R5fd3b66d01b247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21536d145547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828da9d0540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e44d8727047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c516f968c42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ce650bfa146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6161f197543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2068752904e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bc5b61a5c49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1 270 625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KENNETH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993 371 513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