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82fddcc01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22b77f61774618"/>
  </p:sldMasterIdLst>
  <p:sldIdLst>
    <p:sldId xmlns:r="http://schemas.openxmlformats.org/officeDocument/2006/relationships" id="256" r:id="R43815b47ab544a6c"/>
    <p:sldId xmlns:r="http://schemas.openxmlformats.org/officeDocument/2006/relationships" id="257" r:id="Ra473a54e08b44b95"/>
    <p:sldId xmlns:r="http://schemas.openxmlformats.org/officeDocument/2006/relationships" id="258" r:id="Rd6bdd34b9be44e7a"/>
    <p:sldId xmlns:r="http://schemas.openxmlformats.org/officeDocument/2006/relationships" id="259" r:id="R848acbe2f4814885"/>
    <p:sldId xmlns:r="http://schemas.openxmlformats.org/officeDocument/2006/relationships" id="260" r:id="Rb93bda81766c4d31"/>
    <p:sldId xmlns:r="http://schemas.openxmlformats.org/officeDocument/2006/relationships" id="261" r:id="R56c34ead189f4b8e"/>
    <p:sldId xmlns:r="http://schemas.openxmlformats.org/officeDocument/2006/relationships" id="262" r:id="Rf36cafddb896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2b77f61774618" /><Relationship Type="http://schemas.openxmlformats.org/officeDocument/2006/relationships/slide" Target="/ppt/slides/slide1.xml" Id="R43815b47ab544a6c" /><Relationship Type="http://schemas.openxmlformats.org/officeDocument/2006/relationships/slide" Target="/ppt/slides/slide2.xml" Id="Ra473a54e08b44b95" /><Relationship Type="http://schemas.openxmlformats.org/officeDocument/2006/relationships/slide" Target="/ppt/slides/slide3.xml" Id="Rd6bdd34b9be44e7a" /><Relationship Type="http://schemas.openxmlformats.org/officeDocument/2006/relationships/slide" Target="/ppt/slides/slide4.xml" Id="R848acbe2f4814885" /><Relationship Type="http://schemas.openxmlformats.org/officeDocument/2006/relationships/slide" Target="/ppt/slides/slide5.xml" Id="Rb93bda81766c4d31" /><Relationship Type="http://schemas.openxmlformats.org/officeDocument/2006/relationships/slide" Target="/ppt/slides/slide6.xml" Id="R56c34ead189f4b8e" /><Relationship Type="http://schemas.openxmlformats.org/officeDocument/2006/relationships/slide" Target="/ppt/slides/slide7.xml" Id="Rf36cafddb896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b3a6869f7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d42c887a4fa6" /><Relationship Type="http://schemas.openxmlformats.org/officeDocument/2006/relationships/theme" Target="/ppt/slideMasters/theme/theme1.xml" Id="R81497b0ea94d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4d42c887a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9551b5224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be804603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a3ff63c540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8a920e57b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5f7f1858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a417610d747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daab43ef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CAIANO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3 750 740 000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4 119 432 000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BØMMELØY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SKÅRETREBOEN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TOREI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BAIA IV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ZAHLAHUSET AS  –  12,4 %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993 418 307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