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b4da559b04b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4f0a3508684eb2"/>
  </p:sldMasterIdLst>
  <p:sldIdLst>
    <p:sldId xmlns:r="http://schemas.openxmlformats.org/officeDocument/2006/relationships" id="256" r:id="R5acbf2c0f0964870"/>
    <p:sldId xmlns:r="http://schemas.openxmlformats.org/officeDocument/2006/relationships" id="257" r:id="Ra97a1c71a4ec4f47"/>
    <p:sldId xmlns:r="http://schemas.openxmlformats.org/officeDocument/2006/relationships" id="258" r:id="R8c4c928b03294b39"/>
    <p:sldId xmlns:r="http://schemas.openxmlformats.org/officeDocument/2006/relationships" id="259" r:id="Rc4fc20c5d6d14a72"/>
    <p:sldId xmlns:r="http://schemas.openxmlformats.org/officeDocument/2006/relationships" id="260" r:id="R3b06a55b91684937"/>
    <p:sldId xmlns:r="http://schemas.openxmlformats.org/officeDocument/2006/relationships" id="261" r:id="R063ec22ceb084fc3"/>
    <p:sldId xmlns:r="http://schemas.openxmlformats.org/officeDocument/2006/relationships" id="262" r:id="R4f43f483265a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f0a3508684eb2" /><Relationship Type="http://schemas.openxmlformats.org/officeDocument/2006/relationships/slide" Target="/ppt/slides/slide1.xml" Id="R5acbf2c0f0964870" /><Relationship Type="http://schemas.openxmlformats.org/officeDocument/2006/relationships/slide" Target="/ppt/slides/slide2.xml" Id="Ra97a1c71a4ec4f47" /><Relationship Type="http://schemas.openxmlformats.org/officeDocument/2006/relationships/slide" Target="/ppt/slides/slide3.xml" Id="R8c4c928b03294b39" /><Relationship Type="http://schemas.openxmlformats.org/officeDocument/2006/relationships/slide" Target="/ppt/slides/slide4.xml" Id="Rc4fc20c5d6d14a72" /><Relationship Type="http://schemas.openxmlformats.org/officeDocument/2006/relationships/slide" Target="/ppt/slides/slide5.xml" Id="R3b06a55b91684937" /><Relationship Type="http://schemas.openxmlformats.org/officeDocument/2006/relationships/slide" Target="/ppt/slides/slide6.xml" Id="R063ec22ceb084fc3" /><Relationship Type="http://schemas.openxmlformats.org/officeDocument/2006/relationships/slide" Target="/ppt/slides/slide7.xml" Id="R4f43f483265a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058a796fd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3380eb3bb46cb" /><Relationship Type="http://schemas.openxmlformats.org/officeDocument/2006/relationships/theme" Target="/ppt/slideMasters/theme/theme1.xml" Id="R83182580c14e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3380eb3bb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91d4126b0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46bccc631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d907e8402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0b71039d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b567d5908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2a96330a7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d9a84132b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