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36063f33a3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e745b409242d7"/>
  </p:sldMasterIdLst>
  <p:sldIdLst>
    <p:sldId xmlns:r="http://schemas.openxmlformats.org/officeDocument/2006/relationships" id="256" r:id="R0886a42fcce84817"/>
    <p:sldId xmlns:r="http://schemas.openxmlformats.org/officeDocument/2006/relationships" id="257" r:id="Ra0533229081848b8"/>
    <p:sldId xmlns:r="http://schemas.openxmlformats.org/officeDocument/2006/relationships" id="258" r:id="R77a63822864246a1"/>
    <p:sldId xmlns:r="http://schemas.openxmlformats.org/officeDocument/2006/relationships" id="259" r:id="R5ac2c33b0be24814"/>
    <p:sldId xmlns:r="http://schemas.openxmlformats.org/officeDocument/2006/relationships" id="260" r:id="Ra71cd058e1314432"/>
    <p:sldId xmlns:r="http://schemas.openxmlformats.org/officeDocument/2006/relationships" id="261" r:id="R18acf0d2cfb4470d"/>
    <p:sldId xmlns:r="http://schemas.openxmlformats.org/officeDocument/2006/relationships" id="262" r:id="Re8f66411b6e342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e745b409242d7" /><Relationship Type="http://schemas.openxmlformats.org/officeDocument/2006/relationships/slide" Target="/ppt/slides/slide1.xml" Id="R0886a42fcce84817" /><Relationship Type="http://schemas.openxmlformats.org/officeDocument/2006/relationships/slide" Target="/ppt/slides/slide2.xml" Id="Ra0533229081848b8" /><Relationship Type="http://schemas.openxmlformats.org/officeDocument/2006/relationships/slide" Target="/ppt/slides/slide3.xml" Id="R77a63822864246a1" /><Relationship Type="http://schemas.openxmlformats.org/officeDocument/2006/relationships/slide" Target="/ppt/slides/slide4.xml" Id="R5ac2c33b0be24814" /><Relationship Type="http://schemas.openxmlformats.org/officeDocument/2006/relationships/slide" Target="/ppt/slides/slide5.xml" Id="Ra71cd058e1314432" /><Relationship Type="http://schemas.openxmlformats.org/officeDocument/2006/relationships/slide" Target="/ppt/slides/slide6.xml" Id="R18acf0d2cfb4470d" /><Relationship Type="http://schemas.openxmlformats.org/officeDocument/2006/relationships/slide" Target="/ppt/slides/slide7.xml" Id="Re8f66411b6e342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6378d28e6d45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7e509ece3467c" /><Relationship Type="http://schemas.openxmlformats.org/officeDocument/2006/relationships/theme" Target="/ppt/slideMasters/theme/theme1.xml" Id="R6d092eaccca9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7e509ece3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4243bc48947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793b1f1fe45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c2b37511849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6a3279b914b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b35d0aab5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cfafe5143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9a0cf9ab84d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