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8e2e700dcc4b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558619fa344327"/>
  </p:sldMasterIdLst>
  <p:sldIdLst>
    <p:sldId xmlns:r="http://schemas.openxmlformats.org/officeDocument/2006/relationships" id="256" r:id="Racdb825a61044514"/>
    <p:sldId xmlns:r="http://schemas.openxmlformats.org/officeDocument/2006/relationships" id="257" r:id="Rafa5788146f24cfc"/>
    <p:sldId xmlns:r="http://schemas.openxmlformats.org/officeDocument/2006/relationships" id="258" r:id="R855ba056acb847b3"/>
    <p:sldId xmlns:r="http://schemas.openxmlformats.org/officeDocument/2006/relationships" id="259" r:id="R8f1842c15bdf4735"/>
    <p:sldId xmlns:r="http://schemas.openxmlformats.org/officeDocument/2006/relationships" id="260" r:id="R38b7d24e93394db3"/>
    <p:sldId xmlns:r="http://schemas.openxmlformats.org/officeDocument/2006/relationships" id="261" r:id="R3b7c3494b3024e7b"/>
    <p:sldId xmlns:r="http://schemas.openxmlformats.org/officeDocument/2006/relationships" id="262" r:id="R3da7e8d8729749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558619fa344327" /><Relationship Type="http://schemas.openxmlformats.org/officeDocument/2006/relationships/slide" Target="/ppt/slides/slide1.xml" Id="Racdb825a61044514" /><Relationship Type="http://schemas.openxmlformats.org/officeDocument/2006/relationships/slide" Target="/ppt/slides/slide2.xml" Id="Rafa5788146f24cfc" /><Relationship Type="http://schemas.openxmlformats.org/officeDocument/2006/relationships/slide" Target="/ppt/slides/slide3.xml" Id="R855ba056acb847b3" /><Relationship Type="http://schemas.openxmlformats.org/officeDocument/2006/relationships/slide" Target="/ppt/slides/slide4.xml" Id="R8f1842c15bdf4735" /><Relationship Type="http://schemas.openxmlformats.org/officeDocument/2006/relationships/slide" Target="/ppt/slides/slide5.xml" Id="R38b7d24e93394db3" /><Relationship Type="http://schemas.openxmlformats.org/officeDocument/2006/relationships/slide" Target="/ppt/slides/slide6.xml" Id="R3b7c3494b3024e7b" /><Relationship Type="http://schemas.openxmlformats.org/officeDocument/2006/relationships/slide" Target="/ppt/slides/slide7.xml" Id="R3da7e8d8729749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d570f2a9034d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92bc7c9424165" /><Relationship Type="http://schemas.openxmlformats.org/officeDocument/2006/relationships/theme" Target="/ppt/slideMasters/theme/theme1.xml" Id="Raf6ed393eedf40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d92bc7c94241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dcdc680cb4f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2dd86cddc4a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2c50dd41a4f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4353b818646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34c7ce1274f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58dd8e48c4b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f77215af64c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ESPEN GRINDAL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GRINDAL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GRINDAL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GRINDAL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GRINDAL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GRINDAL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−262 068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731 238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731 238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GRINDAL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GRINDAL ESPEN ØVERGÅRD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GRINDAL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Borgermester Aases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1524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993 465 747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ESPEN GRINDAL AS</a:t>
            </a:r>
          </a:p>
        </p:txBody>
      </p:sp>
    </p:spTree>
  </p:cSld>
  <p:clrMapOvr>
    <a:masterClrMapping xmlns:a="http://schemas.openxmlformats.org/drawingml/2006/main"/>
  </p:clrMapOvr>
</p:sld>
</file>