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464480ab2149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2b0aebf92142c1"/>
  </p:sldMasterIdLst>
  <p:sldIdLst>
    <p:sldId xmlns:r="http://schemas.openxmlformats.org/officeDocument/2006/relationships" id="256" r:id="R5036848ba9834f6c"/>
    <p:sldId xmlns:r="http://schemas.openxmlformats.org/officeDocument/2006/relationships" id="257" r:id="Rf6c57eeb11bf44c4"/>
    <p:sldId xmlns:r="http://schemas.openxmlformats.org/officeDocument/2006/relationships" id="258" r:id="R03807c12fea04165"/>
    <p:sldId xmlns:r="http://schemas.openxmlformats.org/officeDocument/2006/relationships" id="259" r:id="R3e4b5ac381b34be8"/>
    <p:sldId xmlns:r="http://schemas.openxmlformats.org/officeDocument/2006/relationships" id="260" r:id="R205ea25fd3a346ed"/>
    <p:sldId xmlns:r="http://schemas.openxmlformats.org/officeDocument/2006/relationships" id="261" r:id="R49a17c0e951f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b0aebf92142c1" /><Relationship Type="http://schemas.openxmlformats.org/officeDocument/2006/relationships/slide" Target="/ppt/slides/slide1.xml" Id="R5036848ba9834f6c" /><Relationship Type="http://schemas.openxmlformats.org/officeDocument/2006/relationships/slide" Target="/ppt/slides/slide2.xml" Id="Rf6c57eeb11bf44c4" /><Relationship Type="http://schemas.openxmlformats.org/officeDocument/2006/relationships/slide" Target="/ppt/slides/slide3.xml" Id="R03807c12fea04165" /><Relationship Type="http://schemas.openxmlformats.org/officeDocument/2006/relationships/slide" Target="/ppt/slides/slide4.xml" Id="R3e4b5ac381b34be8" /><Relationship Type="http://schemas.openxmlformats.org/officeDocument/2006/relationships/slide" Target="/ppt/slides/slide5.xml" Id="R205ea25fd3a346ed" /><Relationship Type="http://schemas.openxmlformats.org/officeDocument/2006/relationships/slide" Target="/ppt/slides/slide6.xml" Id="R49a17c0e951f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c762d1e154e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5b14e225f448a" /><Relationship Type="http://schemas.openxmlformats.org/officeDocument/2006/relationships/theme" Target="/ppt/slideMasters/theme/theme1.xml" Id="Rc1abe2ea285547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f5b14e225f44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a74e2d45e45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04896078a44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66514df5a45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dcbc2f92c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295f2d2c142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8a11be06e40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HØYSKOLEN FOR LEDELSE OG TEOLOGI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HØYSKOLEN FOR LEDELSE OG TEOLOGI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27 190 138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8 835 379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Michelets vei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35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