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9cbb01e3eb4b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5fcbad924a49e3"/>
  </p:sldMasterIdLst>
  <p:sldIdLst>
    <p:sldId xmlns:r="http://schemas.openxmlformats.org/officeDocument/2006/relationships" id="256" r:id="R74703906842f4f6b"/>
    <p:sldId xmlns:r="http://schemas.openxmlformats.org/officeDocument/2006/relationships" id="257" r:id="R046ad97b15894ccf"/>
    <p:sldId xmlns:r="http://schemas.openxmlformats.org/officeDocument/2006/relationships" id="258" r:id="R0cff92bcedcb4da9"/>
    <p:sldId xmlns:r="http://schemas.openxmlformats.org/officeDocument/2006/relationships" id="259" r:id="R020b1f3d78824ba6"/>
    <p:sldId xmlns:r="http://schemas.openxmlformats.org/officeDocument/2006/relationships" id="260" r:id="R420766feadd14b56"/>
    <p:sldId xmlns:r="http://schemas.openxmlformats.org/officeDocument/2006/relationships" id="261" r:id="R1edbce90ea9d4c57"/>
    <p:sldId xmlns:r="http://schemas.openxmlformats.org/officeDocument/2006/relationships" id="262" r:id="R7d50b8d9b12542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5fcbad924a49e3" /><Relationship Type="http://schemas.openxmlformats.org/officeDocument/2006/relationships/slide" Target="/ppt/slides/slide1.xml" Id="R74703906842f4f6b" /><Relationship Type="http://schemas.openxmlformats.org/officeDocument/2006/relationships/slide" Target="/ppt/slides/slide2.xml" Id="R046ad97b15894ccf" /><Relationship Type="http://schemas.openxmlformats.org/officeDocument/2006/relationships/slide" Target="/ppt/slides/slide3.xml" Id="R0cff92bcedcb4da9" /><Relationship Type="http://schemas.openxmlformats.org/officeDocument/2006/relationships/slide" Target="/ppt/slides/slide4.xml" Id="R020b1f3d78824ba6" /><Relationship Type="http://schemas.openxmlformats.org/officeDocument/2006/relationships/slide" Target="/ppt/slides/slide5.xml" Id="R420766feadd14b56" /><Relationship Type="http://schemas.openxmlformats.org/officeDocument/2006/relationships/slide" Target="/ppt/slides/slide6.xml" Id="R1edbce90ea9d4c57" /><Relationship Type="http://schemas.openxmlformats.org/officeDocument/2006/relationships/slide" Target="/ppt/slides/slide7.xml" Id="R7d50b8d9b12542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a566aaa1d340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5daed3e5a4c07" /><Relationship Type="http://schemas.openxmlformats.org/officeDocument/2006/relationships/theme" Target="/ppt/slideMasters/theme/theme1.xml" Id="Ra7a72cfbefda4e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f5daed3e5a4c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c5a92fa8b4f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675409d7a4f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c3ef5cf8f4a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464e02bc840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5fc6d1d1541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24c8f2f4940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10a55a0ee4a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KYRRE BERGE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KYRRE BERGE INVEST AS ble etablert [år] og holder til i Leksvik.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594 966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KYRRE JAKOB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7120 Leksvik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993 473 170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