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3dfc43a4c34d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97b3f169af4108"/>
  </p:sldMasterIdLst>
  <p:sldIdLst>
    <p:sldId xmlns:r="http://schemas.openxmlformats.org/officeDocument/2006/relationships" id="256" r:id="Rfed11cbb2dd1400b"/>
    <p:sldId xmlns:r="http://schemas.openxmlformats.org/officeDocument/2006/relationships" id="257" r:id="R20c40a834e844eeb"/>
    <p:sldId xmlns:r="http://schemas.openxmlformats.org/officeDocument/2006/relationships" id="258" r:id="R5a100b3aa9394fbd"/>
    <p:sldId xmlns:r="http://schemas.openxmlformats.org/officeDocument/2006/relationships" id="259" r:id="Rdf5dfa6940cd4430"/>
    <p:sldId xmlns:r="http://schemas.openxmlformats.org/officeDocument/2006/relationships" id="260" r:id="R92bae6fa5b454b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97b3f169af4108" /><Relationship Type="http://schemas.openxmlformats.org/officeDocument/2006/relationships/slide" Target="/ppt/slides/slide1.xml" Id="Rfed11cbb2dd1400b" /><Relationship Type="http://schemas.openxmlformats.org/officeDocument/2006/relationships/slide" Target="/ppt/slides/slide2.xml" Id="R20c40a834e844eeb" /><Relationship Type="http://schemas.openxmlformats.org/officeDocument/2006/relationships/slide" Target="/ppt/slides/slide3.xml" Id="R5a100b3aa9394fbd" /><Relationship Type="http://schemas.openxmlformats.org/officeDocument/2006/relationships/slide" Target="/ppt/slides/slide4.xml" Id="Rdf5dfa6940cd4430" /><Relationship Type="http://schemas.openxmlformats.org/officeDocument/2006/relationships/slide" Target="/ppt/slides/slide5.xml" Id="R92bae6fa5b454b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687c78480b4d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05fb02e6341a1" /><Relationship Type="http://schemas.openxmlformats.org/officeDocument/2006/relationships/theme" Target="/ppt/slideMasters/theme/theme1.xml" Id="R8e88111d2a134b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e05fb02e6341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47c409c0d42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fb57f51c64a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abd9eb77045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6ad2b98a644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1be720c81748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HJERNESTORM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HJERNESTORM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HJERNESTORM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HJERNESTORM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HJERNESTORM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HJERNESTORM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993 609 749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HJERNESTORM AS</a:t>
            </a:r>
          </a:p>
        </p:txBody>
      </p:sp>
    </p:spTree>
  </p:cSld>
  <p:clrMapOvr>
    <a:masterClrMapping xmlns:a="http://schemas.openxmlformats.org/drawingml/2006/main"/>
  </p:clrMapOvr>
</p:sld>
</file>