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055e08d46c1418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4b4162e0b6b49a5"/>
  </p:sldMasterIdLst>
  <p:sldIdLst>
    <p:sldId xmlns:r="http://schemas.openxmlformats.org/officeDocument/2006/relationships" id="256" r:id="Rb8f9e12f7f9342c9"/>
    <p:sldId xmlns:r="http://schemas.openxmlformats.org/officeDocument/2006/relationships" id="257" r:id="R63d4e3e65db84c33"/>
    <p:sldId xmlns:r="http://schemas.openxmlformats.org/officeDocument/2006/relationships" id="258" r:id="R20549ed42ddf41e5"/>
    <p:sldId xmlns:r="http://schemas.openxmlformats.org/officeDocument/2006/relationships" id="259" r:id="R6328a09059514091"/>
    <p:sldId xmlns:r="http://schemas.openxmlformats.org/officeDocument/2006/relationships" id="260" r:id="R844827d4a080482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4b4162e0b6b49a5" /><Relationship Type="http://schemas.openxmlformats.org/officeDocument/2006/relationships/slide" Target="/ppt/slides/slide1.xml" Id="Rb8f9e12f7f9342c9" /><Relationship Type="http://schemas.openxmlformats.org/officeDocument/2006/relationships/slide" Target="/ppt/slides/slide2.xml" Id="R63d4e3e65db84c33" /><Relationship Type="http://schemas.openxmlformats.org/officeDocument/2006/relationships/slide" Target="/ppt/slides/slide3.xml" Id="R20549ed42ddf41e5" /><Relationship Type="http://schemas.openxmlformats.org/officeDocument/2006/relationships/slide" Target="/ppt/slides/slide4.xml" Id="R6328a09059514091" /><Relationship Type="http://schemas.openxmlformats.org/officeDocument/2006/relationships/slide" Target="/ppt/slides/slide5.xml" Id="R844827d4a080482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289d322522e464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aaf86cd36c47f6" /><Relationship Type="http://schemas.openxmlformats.org/officeDocument/2006/relationships/theme" Target="/ppt/slideMasters/theme/theme1.xml" Id="R00bfa8137e414cb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caaf86cd36c47f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489b5c80094f6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1f5b6839cf489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237a4b9c2a4b1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fdaa2c7bb74d3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08532ea1244d4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USKEDAL IDRETTSLAG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USKEDAL IDRETTSLAG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USKEDAL IDRETTSLAG ble etablert [år] og holder til i Uskedalen.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USKEDAL IDRETTSLAG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USKEDAL IDRETTSLAG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USKEDAL IDRETTSLAG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Christoffer Fossli, Kjerlandssido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5463 Uskedalen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chris.fossli@gmail.com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uskedalen.no/uil/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993 741 663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USKEDAL IDRETTSLAG</a:t>
            </a:r>
          </a:p>
        </p:txBody>
      </p:sp>
    </p:spTree>
  </p:cSld>
  <p:clrMapOvr>
    <a:masterClrMapping xmlns:a="http://schemas.openxmlformats.org/drawingml/2006/main"/>
  </p:clrMapOvr>
</p:sld>
</file>