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4d01b1940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2c72c62fd4069"/>
  </p:sldMasterIdLst>
  <p:sldIdLst>
    <p:sldId xmlns:r="http://schemas.openxmlformats.org/officeDocument/2006/relationships" id="256" r:id="Rd4f85e3cf3d7486a"/>
    <p:sldId xmlns:r="http://schemas.openxmlformats.org/officeDocument/2006/relationships" id="257" r:id="Reaaac66b416649ca"/>
    <p:sldId xmlns:r="http://schemas.openxmlformats.org/officeDocument/2006/relationships" id="258" r:id="Rd473de1ce84e4b78"/>
    <p:sldId xmlns:r="http://schemas.openxmlformats.org/officeDocument/2006/relationships" id="259" r:id="R6a891cb38b4544b4"/>
    <p:sldId xmlns:r="http://schemas.openxmlformats.org/officeDocument/2006/relationships" id="260" r:id="R91fda8194a50453c"/>
    <p:sldId xmlns:r="http://schemas.openxmlformats.org/officeDocument/2006/relationships" id="261" r:id="Rcbc88f4c4aa145fa"/>
    <p:sldId xmlns:r="http://schemas.openxmlformats.org/officeDocument/2006/relationships" id="262" r:id="Rade8ea0c1f88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2c72c62fd4069" /><Relationship Type="http://schemas.openxmlformats.org/officeDocument/2006/relationships/slide" Target="/ppt/slides/slide1.xml" Id="Rd4f85e3cf3d7486a" /><Relationship Type="http://schemas.openxmlformats.org/officeDocument/2006/relationships/slide" Target="/ppt/slides/slide2.xml" Id="Reaaac66b416649ca" /><Relationship Type="http://schemas.openxmlformats.org/officeDocument/2006/relationships/slide" Target="/ppt/slides/slide3.xml" Id="Rd473de1ce84e4b78" /><Relationship Type="http://schemas.openxmlformats.org/officeDocument/2006/relationships/slide" Target="/ppt/slides/slide4.xml" Id="R6a891cb38b4544b4" /><Relationship Type="http://schemas.openxmlformats.org/officeDocument/2006/relationships/slide" Target="/ppt/slides/slide5.xml" Id="R91fda8194a50453c" /><Relationship Type="http://schemas.openxmlformats.org/officeDocument/2006/relationships/slide" Target="/ppt/slides/slide6.xml" Id="Rcbc88f4c4aa145fa" /><Relationship Type="http://schemas.openxmlformats.org/officeDocument/2006/relationships/slide" Target="/ppt/slides/slide7.xml" Id="Rade8ea0c1f88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e84b43d68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4b571f0b649b3" /><Relationship Type="http://schemas.openxmlformats.org/officeDocument/2006/relationships/theme" Target="/ppt/slideMasters/theme/theme1.xml" Id="R568fdbdc7455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4b571f0b6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c883f27f4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384f3044e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7d79f3a98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20344ad64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e4d7101f24d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cc9121d94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e12f63ed7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28 347 835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THOMAS CHARLES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thomas@krel.no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993 820 121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