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36cc35ed24c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81ca70bbb4c0b"/>
  </p:sldMasterIdLst>
  <p:sldIdLst>
    <p:sldId xmlns:r="http://schemas.openxmlformats.org/officeDocument/2006/relationships" id="256" r:id="R3dd8766ac71a4e2b"/>
    <p:sldId xmlns:r="http://schemas.openxmlformats.org/officeDocument/2006/relationships" id="257" r:id="R938382c41e8948ba"/>
    <p:sldId xmlns:r="http://schemas.openxmlformats.org/officeDocument/2006/relationships" id="258" r:id="Rad952fc36a804f70"/>
    <p:sldId xmlns:r="http://schemas.openxmlformats.org/officeDocument/2006/relationships" id="259" r:id="R48e57a3bb39c4aa6"/>
    <p:sldId xmlns:r="http://schemas.openxmlformats.org/officeDocument/2006/relationships" id="260" r:id="Rf5cc36f5145343cd"/>
    <p:sldId xmlns:r="http://schemas.openxmlformats.org/officeDocument/2006/relationships" id="261" r:id="R7d13034ef8bf454d"/>
    <p:sldId xmlns:r="http://schemas.openxmlformats.org/officeDocument/2006/relationships" id="262" r:id="R488b5e55c0f2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81ca70bbb4c0b" /><Relationship Type="http://schemas.openxmlformats.org/officeDocument/2006/relationships/slide" Target="/ppt/slides/slide1.xml" Id="R3dd8766ac71a4e2b" /><Relationship Type="http://schemas.openxmlformats.org/officeDocument/2006/relationships/slide" Target="/ppt/slides/slide2.xml" Id="R938382c41e8948ba" /><Relationship Type="http://schemas.openxmlformats.org/officeDocument/2006/relationships/slide" Target="/ppt/slides/slide3.xml" Id="Rad952fc36a804f70" /><Relationship Type="http://schemas.openxmlformats.org/officeDocument/2006/relationships/slide" Target="/ppt/slides/slide4.xml" Id="R48e57a3bb39c4aa6" /><Relationship Type="http://schemas.openxmlformats.org/officeDocument/2006/relationships/slide" Target="/ppt/slides/slide5.xml" Id="Rf5cc36f5145343cd" /><Relationship Type="http://schemas.openxmlformats.org/officeDocument/2006/relationships/slide" Target="/ppt/slides/slide6.xml" Id="R7d13034ef8bf454d" /><Relationship Type="http://schemas.openxmlformats.org/officeDocument/2006/relationships/slide" Target="/ppt/slides/slide7.xml" Id="R488b5e55c0f2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f36bf581f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a560de41e47d9" /><Relationship Type="http://schemas.openxmlformats.org/officeDocument/2006/relationships/theme" Target="/ppt/slideMasters/theme/theme1.xml" Id="Raaa3522d22aa4d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0a560de41e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ee6fa782a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b46b1147d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4bbb9e599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af3732ad7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9976177ab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101c0ea54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0ed828be44b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