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dba558f52445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485811cef247e7"/>
  </p:sldMasterIdLst>
  <p:sldIdLst>
    <p:sldId xmlns:r="http://schemas.openxmlformats.org/officeDocument/2006/relationships" id="256" r:id="R9303fd4e94bd4e42"/>
    <p:sldId xmlns:r="http://schemas.openxmlformats.org/officeDocument/2006/relationships" id="257" r:id="R9f1b22f6f9aa4efc"/>
    <p:sldId xmlns:r="http://schemas.openxmlformats.org/officeDocument/2006/relationships" id="258" r:id="R44b365f2f07c4775"/>
    <p:sldId xmlns:r="http://schemas.openxmlformats.org/officeDocument/2006/relationships" id="259" r:id="Rd1eebba685024d11"/>
    <p:sldId xmlns:r="http://schemas.openxmlformats.org/officeDocument/2006/relationships" id="260" r:id="Reda3d13dcd7e4239"/>
    <p:sldId xmlns:r="http://schemas.openxmlformats.org/officeDocument/2006/relationships" id="261" r:id="Rb8f33762c6294b48"/>
    <p:sldId xmlns:r="http://schemas.openxmlformats.org/officeDocument/2006/relationships" id="262" r:id="R46d95aea02874e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485811cef247e7" /><Relationship Type="http://schemas.openxmlformats.org/officeDocument/2006/relationships/slide" Target="/ppt/slides/slide1.xml" Id="R9303fd4e94bd4e42" /><Relationship Type="http://schemas.openxmlformats.org/officeDocument/2006/relationships/slide" Target="/ppt/slides/slide2.xml" Id="R9f1b22f6f9aa4efc" /><Relationship Type="http://schemas.openxmlformats.org/officeDocument/2006/relationships/slide" Target="/ppt/slides/slide3.xml" Id="R44b365f2f07c4775" /><Relationship Type="http://schemas.openxmlformats.org/officeDocument/2006/relationships/slide" Target="/ppt/slides/slide4.xml" Id="Rd1eebba685024d11" /><Relationship Type="http://schemas.openxmlformats.org/officeDocument/2006/relationships/slide" Target="/ppt/slides/slide5.xml" Id="Reda3d13dcd7e4239" /><Relationship Type="http://schemas.openxmlformats.org/officeDocument/2006/relationships/slide" Target="/ppt/slides/slide6.xml" Id="Rb8f33762c6294b48" /><Relationship Type="http://schemas.openxmlformats.org/officeDocument/2006/relationships/slide" Target="/ppt/slides/slide7.xml" Id="R46d95aea02874e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4973fe7cd541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7107116bc4857" /><Relationship Type="http://schemas.openxmlformats.org/officeDocument/2006/relationships/theme" Target="/ppt/slideMasters/theme/theme1.xml" Id="R664b840a50054f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b7107116bc48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56c9b16354a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c70e3467f47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01c2f751e45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78de61ca244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9a0a1fc584c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64fac284147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efed3d58a40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LAFT &amp;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LAFT &amp; BYGG AS ble etablert [år] og holder til i Kjerrgarden.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13 099 462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−970 236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−1 016 317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6 247 446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5314 Kjerrgarden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laft.bygg@hjemme.no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993 878 421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