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2960f941ea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7abc4835624b93"/>
  </p:sldMasterIdLst>
  <p:sldIdLst>
    <p:sldId xmlns:r="http://schemas.openxmlformats.org/officeDocument/2006/relationships" id="256" r:id="R061d2d29b54c4136"/>
    <p:sldId xmlns:r="http://schemas.openxmlformats.org/officeDocument/2006/relationships" id="257" r:id="R420b386234404880"/>
    <p:sldId xmlns:r="http://schemas.openxmlformats.org/officeDocument/2006/relationships" id="258" r:id="Rc1411c156be948fb"/>
    <p:sldId xmlns:r="http://schemas.openxmlformats.org/officeDocument/2006/relationships" id="259" r:id="R5b46dd9d124b4770"/>
    <p:sldId xmlns:r="http://schemas.openxmlformats.org/officeDocument/2006/relationships" id="260" r:id="R2ea0990a4784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abc4835624b93" /><Relationship Type="http://schemas.openxmlformats.org/officeDocument/2006/relationships/slide" Target="/ppt/slides/slide1.xml" Id="R061d2d29b54c4136" /><Relationship Type="http://schemas.openxmlformats.org/officeDocument/2006/relationships/slide" Target="/ppt/slides/slide2.xml" Id="R420b386234404880" /><Relationship Type="http://schemas.openxmlformats.org/officeDocument/2006/relationships/slide" Target="/ppt/slides/slide3.xml" Id="Rc1411c156be948fb" /><Relationship Type="http://schemas.openxmlformats.org/officeDocument/2006/relationships/slide" Target="/ppt/slides/slide4.xml" Id="R5b46dd9d124b4770" /><Relationship Type="http://schemas.openxmlformats.org/officeDocument/2006/relationships/slide" Target="/ppt/slides/slide5.xml" Id="R2ea0990a4784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1a56eeff04b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e7360f59f4e56" /><Relationship Type="http://schemas.openxmlformats.org/officeDocument/2006/relationships/theme" Target="/ppt/slideMasters/theme/theme1.xml" Id="R555f5c9f2659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fe7360f59f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13d8ff04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90a37122f4a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f699da11f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d02f788d5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8136ecba646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