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5a4500a23346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917a2a1fdd4771"/>
  </p:sldMasterIdLst>
  <p:sldIdLst>
    <p:sldId xmlns:r="http://schemas.openxmlformats.org/officeDocument/2006/relationships" id="256" r:id="R2ed38222b39141fb"/>
    <p:sldId xmlns:r="http://schemas.openxmlformats.org/officeDocument/2006/relationships" id="257" r:id="Ra5467a6e5c944e11"/>
    <p:sldId xmlns:r="http://schemas.openxmlformats.org/officeDocument/2006/relationships" id="258" r:id="Rd79ab9ceec05497f"/>
    <p:sldId xmlns:r="http://schemas.openxmlformats.org/officeDocument/2006/relationships" id="259" r:id="R32cb2d9472ae484e"/>
    <p:sldId xmlns:r="http://schemas.openxmlformats.org/officeDocument/2006/relationships" id="260" r:id="R4c1b6c1e0c044e55"/>
    <p:sldId xmlns:r="http://schemas.openxmlformats.org/officeDocument/2006/relationships" id="261" r:id="Rdd40eaad16864693"/>
    <p:sldId xmlns:r="http://schemas.openxmlformats.org/officeDocument/2006/relationships" id="262" r:id="R2a8c2d614c004a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917a2a1fdd4771" /><Relationship Type="http://schemas.openxmlformats.org/officeDocument/2006/relationships/slide" Target="/ppt/slides/slide1.xml" Id="R2ed38222b39141fb" /><Relationship Type="http://schemas.openxmlformats.org/officeDocument/2006/relationships/slide" Target="/ppt/slides/slide2.xml" Id="Ra5467a6e5c944e11" /><Relationship Type="http://schemas.openxmlformats.org/officeDocument/2006/relationships/slide" Target="/ppt/slides/slide3.xml" Id="Rd79ab9ceec05497f" /><Relationship Type="http://schemas.openxmlformats.org/officeDocument/2006/relationships/slide" Target="/ppt/slides/slide4.xml" Id="R32cb2d9472ae484e" /><Relationship Type="http://schemas.openxmlformats.org/officeDocument/2006/relationships/slide" Target="/ppt/slides/slide5.xml" Id="R4c1b6c1e0c044e55" /><Relationship Type="http://schemas.openxmlformats.org/officeDocument/2006/relationships/slide" Target="/ppt/slides/slide6.xml" Id="Rdd40eaad16864693" /><Relationship Type="http://schemas.openxmlformats.org/officeDocument/2006/relationships/slide" Target="/ppt/slides/slide7.xml" Id="R2a8c2d614c004a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4b303cf69443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1a801cdf66468f" /><Relationship Type="http://schemas.openxmlformats.org/officeDocument/2006/relationships/theme" Target="/ppt/slideMasters/theme/theme1.xml" Id="R44a97debd52a46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1a801cdf6646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1e996c9219449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930c81cf1043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7e9123af2b43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556aed3cd744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9b38b512ea41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111b35f0ff46b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375d2693e143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SARAKKA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SARAKKA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SARAKKA AS ble etablert [år] og holder til i Lakselv.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SARAKKA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SARAKKA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SARAKKA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−34 553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818 785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2 405 333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SARAKKA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GJERTSEN STEIN-INGE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SARAKKA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Meieriveien 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9700 Lakselv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994 056 921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SARAKKA AS</a:t>
            </a:r>
          </a:p>
        </p:txBody>
      </p:sp>
    </p:spTree>
  </p:cSld>
  <p:clrMapOvr>
    <a:masterClrMapping xmlns:a="http://schemas.openxmlformats.org/drawingml/2006/main"/>
  </p:clrMapOvr>
</p:sld>
</file>