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38ca17eef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e24c33c2f4fd0"/>
  </p:sldMasterIdLst>
  <p:sldIdLst>
    <p:sldId xmlns:r="http://schemas.openxmlformats.org/officeDocument/2006/relationships" id="256" r:id="R72e0c4368b3c48c3"/>
    <p:sldId xmlns:r="http://schemas.openxmlformats.org/officeDocument/2006/relationships" id="257" r:id="R019962d8375e4d54"/>
    <p:sldId xmlns:r="http://schemas.openxmlformats.org/officeDocument/2006/relationships" id="258" r:id="R2ec381f2543f4efa"/>
    <p:sldId xmlns:r="http://schemas.openxmlformats.org/officeDocument/2006/relationships" id="259" r:id="R1228f7d6c56e477b"/>
    <p:sldId xmlns:r="http://schemas.openxmlformats.org/officeDocument/2006/relationships" id="260" r:id="Ra95085cc9b0b47ce"/>
    <p:sldId xmlns:r="http://schemas.openxmlformats.org/officeDocument/2006/relationships" id="261" r:id="R6f57b323e27d4b31"/>
    <p:sldId xmlns:r="http://schemas.openxmlformats.org/officeDocument/2006/relationships" id="262" r:id="R946e42d0ecc4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e24c33c2f4fd0" /><Relationship Type="http://schemas.openxmlformats.org/officeDocument/2006/relationships/slide" Target="/ppt/slides/slide1.xml" Id="R72e0c4368b3c48c3" /><Relationship Type="http://schemas.openxmlformats.org/officeDocument/2006/relationships/slide" Target="/ppt/slides/slide2.xml" Id="R019962d8375e4d54" /><Relationship Type="http://schemas.openxmlformats.org/officeDocument/2006/relationships/slide" Target="/ppt/slides/slide3.xml" Id="R2ec381f2543f4efa" /><Relationship Type="http://schemas.openxmlformats.org/officeDocument/2006/relationships/slide" Target="/ppt/slides/slide4.xml" Id="R1228f7d6c56e477b" /><Relationship Type="http://schemas.openxmlformats.org/officeDocument/2006/relationships/slide" Target="/ppt/slides/slide5.xml" Id="Ra95085cc9b0b47ce" /><Relationship Type="http://schemas.openxmlformats.org/officeDocument/2006/relationships/slide" Target="/ppt/slides/slide6.xml" Id="R6f57b323e27d4b31" /><Relationship Type="http://schemas.openxmlformats.org/officeDocument/2006/relationships/slide" Target="/ppt/slides/slide7.xml" Id="R946e42d0ecc4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b7812fd15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4edaca1914b13" /><Relationship Type="http://schemas.openxmlformats.org/officeDocument/2006/relationships/theme" Target="/ppt/slideMasters/theme/theme1.xml" Id="R72a4208b4b9b4a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4edaca191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446e9968b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713246795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bf5ede41b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55d0fd028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902637e9e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f77450628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f77dc602d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