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0c3d4bdeb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9cd08a5334e11"/>
  </p:sldMasterIdLst>
  <p:sldIdLst>
    <p:sldId xmlns:r="http://schemas.openxmlformats.org/officeDocument/2006/relationships" id="256" r:id="Rdf602514425f4ed8"/>
    <p:sldId xmlns:r="http://schemas.openxmlformats.org/officeDocument/2006/relationships" id="257" r:id="R561bd2f02e2c4d79"/>
    <p:sldId xmlns:r="http://schemas.openxmlformats.org/officeDocument/2006/relationships" id="258" r:id="R0fe9f0f2be254d89"/>
    <p:sldId xmlns:r="http://schemas.openxmlformats.org/officeDocument/2006/relationships" id="259" r:id="Ra603076d431e4f01"/>
    <p:sldId xmlns:r="http://schemas.openxmlformats.org/officeDocument/2006/relationships" id="260" r:id="R5e028c8bd76840a1"/>
    <p:sldId xmlns:r="http://schemas.openxmlformats.org/officeDocument/2006/relationships" id="261" r:id="Rd596d78ab698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9cd08a5334e11" /><Relationship Type="http://schemas.openxmlformats.org/officeDocument/2006/relationships/slide" Target="/ppt/slides/slide1.xml" Id="Rdf602514425f4ed8" /><Relationship Type="http://schemas.openxmlformats.org/officeDocument/2006/relationships/slide" Target="/ppt/slides/slide2.xml" Id="R561bd2f02e2c4d79" /><Relationship Type="http://schemas.openxmlformats.org/officeDocument/2006/relationships/slide" Target="/ppt/slides/slide3.xml" Id="R0fe9f0f2be254d89" /><Relationship Type="http://schemas.openxmlformats.org/officeDocument/2006/relationships/slide" Target="/ppt/slides/slide4.xml" Id="Ra603076d431e4f01" /><Relationship Type="http://schemas.openxmlformats.org/officeDocument/2006/relationships/slide" Target="/ppt/slides/slide5.xml" Id="R5e028c8bd76840a1" /><Relationship Type="http://schemas.openxmlformats.org/officeDocument/2006/relationships/slide" Target="/ppt/slides/slide6.xml" Id="Rd596d78ab698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9d1b0e082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6da247d7d4c0a" /><Relationship Type="http://schemas.openxmlformats.org/officeDocument/2006/relationships/theme" Target="/ppt/slideMasters/theme/theme1.xml" Id="R21eac4e85462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6da247d7d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6f75a4c85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289e3143a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3f6210d83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4f9110c6e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19585ae40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07ada80e2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