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16a19f47a749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8ef25667a34de2"/>
  </p:sldMasterIdLst>
  <p:sldIdLst>
    <p:sldId xmlns:r="http://schemas.openxmlformats.org/officeDocument/2006/relationships" id="256" r:id="R23c3d20923204e07"/>
    <p:sldId xmlns:r="http://schemas.openxmlformats.org/officeDocument/2006/relationships" id="257" r:id="Rb3e91bdc5031493a"/>
    <p:sldId xmlns:r="http://schemas.openxmlformats.org/officeDocument/2006/relationships" id="258" r:id="R7b8b7cf576c84ea8"/>
    <p:sldId xmlns:r="http://schemas.openxmlformats.org/officeDocument/2006/relationships" id="259" r:id="Rcdd77927fb4e4650"/>
    <p:sldId xmlns:r="http://schemas.openxmlformats.org/officeDocument/2006/relationships" id="260" r:id="R1dd043042e0140c8"/>
    <p:sldId xmlns:r="http://schemas.openxmlformats.org/officeDocument/2006/relationships" id="261" r:id="Rac71e0baa71a460b"/>
    <p:sldId xmlns:r="http://schemas.openxmlformats.org/officeDocument/2006/relationships" id="262" r:id="R7ec12421292e4d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8ef25667a34de2" /><Relationship Type="http://schemas.openxmlformats.org/officeDocument/2006/relationships/slide" Target="/ppt/slides/slide1.xml" Id="R23c3d20923204e07" /><Relationship Type="http://schemas.openxmlformats.org/officeDocument/2006/relationships/slide" Target="/ppt/slides/slide2.xml" Id="Rb3e91bdc5031493a" /><Relationship Type="http://schemas.openxmlformats.org/officeDocument/2006/relationships/slide" Target="/ppt/slides/slide3.xml" Id="R7b8b7cf576c84ea8" /><Relationship Type="http://schemas.openxmlformats.org/officeDocument/2006/relationships/slide" Target="/ppt/slides/slide4.xml" Id="Rcdd77927fb4e4650" /><Relationship Type="http://schemas.openxmlformats.org/officeDocument/2006/relationships/slide" Target="/ppt/slides/slide5.xml" Id="R1dd043042e0140c8" /><Relationship Type="http://schemas.openxmlformats.org/officeDocument/2006/relationships/slide" Target="/ppt/slides/slide6.xml" Id="Rac71e0baa71a460b" /><Relationship Type="http://schemas.openxmlformats.org/officeDocument/2006/relationships/slide" Target="/ppt/slides/slide7.xml" Id="R7ec12421292e4d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bd7069181149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141bdea664726" /><Relationship Type="http://schemas.openxmlformats.org/officeDocument/2006/relationships/theme" Target="/ppt/slideMasters/theme/theme1.xml" Id="Rb939237934ff48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1141bdea6647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efd8b37d645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404d3490f4e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66ec1881342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778b3818941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80d8b1f6940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1d42d7c6144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3738766f640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INDCON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2 674 679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3 019 871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ARNOLDUSSEN CORNELIS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1430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994 164 708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