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63d9b4c735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c601636834d72"/>
  </p:sldMasterIdLst>
  <p:sldIdLst>
    <p:sldId xmlns:r="http://schemas.openxmlformats.org/officeDocument/2006/relationships" id="256" r:id="R7fab18e230cd4e16"/>
    <p:sldId xmlns:r="http://schemas.openxmlformats.org/officeDocument/2006/relationships" id="257" r:id="R09f1e0647edb4b00"/>
    <p:sldId xmlns:r="http://schemas.openxmlformats.org/officeDocument/2006/relationships" id="258" r:id="Raba1d4038ba24192"/>
    <p:sldId xmlns:r="http://schemas.openxmlformats.org/officeDocument/2006/relationships" id="259" r:id="Rb90c5b14ae04427f"/>
    <p:sldId xmlns:r="http://schemas.openxmlformats.org/officeDocument/2006/relationships" id="260" r:id="Rc4e9d1b7e06740cf"/>
    <p:sldId xmlns:r="http://schemas.openxmlformats.org/officeDocument/2006/relationships" id="261" r:id="R8a80ff6dfdb84e75"/>
    <p:sldId xmlns:r="http://schemas.openxmlformats.org/officeDocument/2006/relationships" id="262" r:id="R135fb9b4886f49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c601636834d72" /><Relationship Type="http://schemas.openxmlformats.org/officeDocument/2006/relationships/slide" Target="/ppt/slides/slide1.xml" Id="R7fab18e230cd4e16" /><Relationship Type="http://schemas.openxmlformats.org/officeDocument/2006/relationships/slide" Target="/ppt/slides/slide2.xml" Id="R09f1e0647edb4b00" /><Relationship Type="http://schemas.openxmlformats.org/officeDocument/2006/relationships/slide" Target="/ppt/slides/slide3.xml" Id="Raba1d4038ba24192" /><Relationship Type="http://schemas.openxmlformats.org/officeDocument/2006/relationships/slide" Target="/ppt/slides/slide4.xml" Id="Rb90c5b14ae04427f" /><Relationship Type="http://schemas.openxmlformats.org/officeDocument/2006/relationships/slide" Target="/ppt/slides/slide5.xml" Id="Rc4e9d1b7e06740cf" /><Relationship Type="http://schemas.openxmlformats.org/officeDocument/2006/relationships/slide" Target="/ppt/slides/slide6.xml" Id="R8a80ff6dfdb84e75" /><Relationship Type="http://schemas.openxmlformats.org/officeDocument/2006/relationships/slide" Target="/ppt/slides/slide7.xml" Id="R135fb9b4886f49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c9f16e81344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90ec3b873470c" /><Relationship Type="http://schemas.openxmlformats.org/officeDocument/2006/relationships/theme" Target="/ppt/slideMasters/theme/theme1.xml" Id="R0b6c0fd99d7041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90ec3b873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cb3f2ec8b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cc57ca3b7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d3bd46e7d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7062f2ba6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a96066edf49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561f13a554b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ee9c59d9645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WELLWORK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INNOVATION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6 818 489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19 244 253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30 492 438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SVCMV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WELLWORK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80 57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www.wellworkinnovation.com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994 190 857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WELLWORK INNOVATION AS</a:t>
            </a:r>
          </a:p>
        </p:txBody>
      </p:sp>
    </p:spTree>
  </p:cSld>
  <p:clrMapOvr>
    <a:masterClrMapping xmlns:a="http://schemas.openxmlformats.org/drawingml/2006/main"/>
  </p:clrMapOvr>
</p:sld>
</file>