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8e0acb20de4e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848a97e76643db"/>
  </p:sldMasterIdLst>
  <p:sldIdLst>
    <p:sldId xmlns:r="http://schemas.openxmlformats.org/officeDocument/2006/relationships" id="256" r:id="Ra697e5dbc07b4dcd"/>
    <p:sldId xmlns:r="http://schemas.openxmlformats.org/officeDocument/2006/relationships" id="257" r:id="R4d36c220e7c7429a"/>
    <p:sldId xmlns:r="http://schemas.openxmlformats.org/officeDocument/2006/relationships" id="258" r:id="R45eba02fc2ca4b25"/>
    <p:sldId xmlns:r="http://schemas.openxmlformats.org/officeDocument/2006/relationships" id="259" r:id="R6692739533ff4e0a"/>
    <p:sldId xmlns:r="http://schemas.openxmlformats.org/officeDocument/2006/relationships" id="260" r:id="R77a372aa52c74b88"/>
    <p:sldId xmlns:r="http://schemas.openxmlformats.org/officeDocument/2006/relationships" id="261" r:id="R9549ada59e5740b2"/>
    <p:sldId xmlns:r="http://schemas.openxmlformats.org/officeDocument/2006/relationships" id="262" r:id="R83c66034145b46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848a97e76643db" /><Relationship Type="http://schemas.openxmlformats.org/officeDocument/2006/relationships/slide" Target="/ppt/slides/slide1.xml" Id="Ra697e5dbc07b4dcd" /><Relationship Type="http://schemas.openxmlformats.org/officeDocument/2006/relationships/slide" Target="/ppt/slides/slide2.xml" Id="R4d36c220e7c7429a" /><Relationship Type="http://schemas.openxmlformats.org/officeDocument/2006/relationships/slide" Target="/ppt/slides/slide3.xml" Id="R45eba02fc2ca4b25" /><Relationship Type="http://schemas.openxmlformats.org/officeDocument/2006/relationships/slide" Target="/ppt/slides/slide4.xml" Id="R6692739533ff4e0a" /><Relationship Type="http://schemas.openxmlformats.org/officeDocument/2006/relationships/slide" Target="/ppt/slides/slide5.xml" Id="R77a372aa52c74b88" /><Relationship Type="http://schemas.openxmlformats.org/officeDocument/2006/relationships/slide" Target="/ppt/slides/slide6.xml" Id="R9549ada59e5740b2" /><Relationship Type="http://schemas.openxmlformats.org/officeDocument/2006/relationships/slide" Target="/ppt/slides/slide7.xml" Id="R83c66034145b46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d415d337a841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d3a91951649d0" /><Relationship Type="http://schemas.openxmlformats.org/officeDocument/2006/relationships/theme" Target="/ppt/slideMasters/theme/theme1.xml" Id="R6af0d5ef84d849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5d3a91951649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3b8c82b5645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1f374985947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97324c2e640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1875ca7994b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454b62c3c4c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995e936ca45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ae3329d904c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A.FERKINGSTAD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A.FERKINGSTAD INVEST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27 808 427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27 923 412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FERKINGSTAD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Arne Ferkingstad, Strandavegen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994 241 249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