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8beaa3f4784d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c299027dba405d"/>
  </p:sldMasterIdLst>
  <p:sldIdLst>
    <p:sldId xmlns:r="http://schemas.openxmlformats.org/officeDocument/2006/relationships" id="256" r:id="Rb8101afb424942cf"/>
    <p:sldId xmlns:r="http://schemas.openxmlformats.org/officeDocument/2006/relationships" id="257" r:id="R1953f19678c140c7"/>
    <p:sldId xmlns:r="http://schemas.openxmlformats.org/officeDocument/2006/relationships" id="258" r:id="R210d9f70580749b6"/>
    <p:sldId xmlns:r="http://schemas.openxmlformats.org/officeDocument/2006/relationships" id="259" r:id="R1d06a63b8f23457b"/>
    <p:sldId xmlns:r="http://schemas.openxmlformats.org/officeDocument/2006/relationships" id="260" r:id="R3c75a30d6cd842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c299027dba405d" /><Relationship Type="http://schemas.openxmlformats.org/officeDocument/2006/relationships/slide" Target="/ppt/slides/slide1.xml" Id="Rb8101afb424942cf" /><Relationship Type="http://schemas.openxmlformats.org/officeDocument/2006/relationships/slide" Target="/ppt/slides/slide2.xml" Id="R1953f19678c140c7" /><Relationship Type="http://schemas.openxmlformats.org/officeDocument/2006/relationships/slide" Target="/ppt/slides/slide3.xml" Id="R210d9f70580749b6" /><Relationship Type="http://schemas.openxmlformats.org/officeDocument/2006/relationships/slide" Target="/ppt/slides/slide4.xml" Id="R1d06a63b8f23457b" /><Relationship Type="http://schemas.openxmlformats.org/officeDocument/2006/relationships/slide" Target="/ppt/slides/slide5.xml" Id="R3c75a30d6cd842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4d0f12f4ad48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8edbc7c664c0b" /><Relationship Type="http://schemas.openxmlformats.org/officeDocument/2006/relationships/theme" Target="/ppt/slideMasters/theme/theme1.xml" Id="R76ec7604b6af47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48edbc7c664c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7d210a47547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6538ab2b942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a1d5c795b4b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c006e857542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1e97fe20640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NORSE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NORSE SOLUTIONS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994 336 487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 SOLUTIONS AS</a:t>
            </a:r>
          </a:p>
        </p:txBody>
      </p:sp>
    </p:spTree>
  </p:cSld>
  <p:clrMapOvr>
    <a:masterClrMapping xmlns:a="http://schemas.openxmlformats.org/drawingml/2006/main"/>
  </p:clrMapOvr>
</p:sld>
</file>