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379c7cc0a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c3ac5c9684f13"/>
  </p:sldMasterIdLst>
  <p:sldIdLst>
    <p:sldId xmlns:r="http://schemas.openxmlformats.org/officeDocument/2006/relationships" id="256" r:id="Rc5af733724924d8e"/>
    <p:sldId xmlns:r="http://schemas.openxmlformats.org/officeDocument/2006/relationships" id="257" r:id="R894d07a222254f92"/>
    <p:sldId xmlns:r="http://schemas.openxmlformats.org/officeDocument/2006/relationships" id="258" r:id="R4cfc1b86a6ab466a"/>
    <p:sldId xmlns:r="http://schemas.openxmlformats.org/officeDocument/2006/relationships" id="259" r:id="R68617de5785d4320"/>
    <p:sldId xmlns:r="http://schemas.openxmlformats.org/officeDocument/2006/relationships" id="260" r:id="R78134da952c14a53"/>
    <p:sldId xmlns:r="http://schemas.openxmlformats.org/officeDocument/2006/relationships" id="261" r:id="Rc1ee072708b04287"/>
    <p:sldId xmlns:r="http://schemas.openxmlformats.org/officeDocument/2006/relationships" id="262" r:id="R039e1a149bce4c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c3ac5c9684f13" /><Relationship Type="http://schemas.openxmlformats.org/officeDocument/2006/relationships/slide" Target="/ppt/slides/slide1.xml" Id="Rc5af733724924d8e" /><Relationship Type="http://schemas.openxmlformats.org/officeDocument/2006/relationships/slide" Target="/ppt/slides/slide2.xml" Id="R894d07a222254f92" /><Relationship Type="http://schemas.openxmlformats.org/officeDocument/2006/relationships/slide" Target="/ppt/slides/slide3.xml" Id="R4cfc1b86a6ab466a" /><Relationship Type="http://schemas.openxmlformats.org/officeDocument/2006/relationships/slide" Target="/ppt/slides/slide4.xml" Id="R68617de5785d4320" /><Relationship Type="http://schemas.openxmlformats.org/officeDocument/2006/relationships/slide" Target="/ppt/slides/slide5.xml" Id="R78134da952c14a53" /><Relationship Type="http://schemas.openxmlformats.org/officeDocument/2006/relationships/slide" Target="/ppt/slides/slide6.xml" Id="Rc1ee072708b04287" /><Relationship Type="http://schemas.openxmlformats.org/officeDocument/2006/relationships/slide" Target="/ppt/slides/slide7.xml" Id="R039e1a149bce4c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b2a81b74e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c45de804f4cb8" /><Relationship Type="http://schemas.openxmlformats.org/officeDocument/2006/relationships/theme" Target="/ppt/slideMasters/theme/theme1.xml" Id="R186a9e658c4c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c45de804f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b2bead29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08a64ab8f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4b19906d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94ef2416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7a6ccef04b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a5af7394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c1e7b93df4a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FLAGET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180 575 558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22 434 086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89 446 293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FLAGET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post@flagetas.no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www.flagetas.no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994 496 166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FLAGET AS</a:t>
            </a:r>
          </a:p>
        </p:txBody>
      </p:sp>
    </p:spTree>
  </p:cSld>
  <p:clrMapOvr>
    <a:masterClrMapping xmlns:a="http://schemas.openxmlformats.org/drawingml/2006/main"/>
  </p:clrMapOvr>
</p:sld>
</file>