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91762345c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e0e847c9542c5"/>
  </p:sldMasterIdLst>
  <p:sldIdLst>
    <p:sldId xmlns:r="http://schemas.openxmlformats.org/officeDocument/2006/relationships" id="256" r:id="Ra1946dd828724eac"/>
    <p:sldId xmlns:r="http://schemas.openxmlformats.org/officeDocument/2006/relationships" id="257" r:id="R36923640652b48de"/>
    <p:sldId xmlns:r="http://schemas.openxmlformats.org/officeDocument/2006/relationships" id="258" r:id="R4d02c2be0dc349e1"/>
    <p:sldId xmlns:r="http://schemas.openxmlformats.org/officeDocument/2006/relationships" id="259" r:id="R52ed0b33aa32482d"/>
    <p:sldId xmlns:r="http://schemas.openxmlformats.org/officeDocument/2006/relationships" id="260" r:id="R394ea968cf28406e"/>
    <p:sldId xmlns:r="http://schemas.openxmlformats.org/officeDocument/2006/relationships" id="261" r:id="Rbb8f7ef75c1d40d0"/>
    <p:sldId xmlns:r="http://schemas.openxmlformats.org/officeDocument/2006/relationships" id="262" r:id="R8e43d77bb7a2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e0e847c9542c5" /><Relationship Type="http://schemas.openxmlformats.org/officeDocument/2006/relationships/slide" Target="/ppt/slides/slide1.xml" Id="Ra1946dd828724eac" /><Relationship Type="http://schemas.openxmlformats.org/officeDocument/2006/relationships/slide" Target="/ppt/slides/slide2.xml" Id="R36923640652b48de" /><Relationship Type="http://schemas.openxmlformats.org/officeDocument/2006/relationships/slide" Target="/ppt/slides/slide3.xml" Id="R4d02c2be0dc349e1" /><Relationship Type="http://schemas.openxmlformats.org/officeDocument/2006/relationships/slide" Target="/ppt/slides/slide4.xml" Id="R52ed0b33aa32482d" /><Relationship Type="http://schemas.openxmlformats.org/officeDocument/2006/relationships/slide" Target="/ppt/slides/slide5.xml" Id="R394ea968cf28406e" /><Relationship Type="http://schemas.openxmlformats.org/officeDocument/2006/relationships/slide" Target="/ppt/slides/slide6.xml" Id="Rbb8f7ef75c1d40d0" /><Relationship Type="http://schemas.openxmlformats.org/officeDocument/2006/relationships/slide" Target="/ppt/slides/slide7.xml" Id="R8e43d77bb7a2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48f6e86b9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15b2ce0e4cec" /><Relationship Type="http://schemas.openxmlformats.org/officeDocument/2006/relationships/theme" Target="/ppt/slideMasters/theme/theme1.xml" Id="R31813101dc23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a15b2ce0e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cc774905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34ab4e7f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6fcefeba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01ccf4ed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dbf6b08f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0698e474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2ae3c64a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