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5b6db5301e845f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27d84aa3b7c4182"/>
  </p:sldMasterIdLst>
  <p:sldIdLst>
    <p:sldId xmlns:r="http://schemas.openxmlformats.org/officeDocument/2006/relationships" id="256" r:id="Rc0945ec36e8b4dec"/>
    <p:sldId xmlns:r="http://schemas.openxmlformats.org/officeDocument/2006/relationships" id="257" r:id="Rfb27310529d34fe3"/>
    <p:sldId xmlns:r="http://schemas.openxmlformats.org/officeDocument/2006/relationships" id="258" r:id="R1ecad48bcdb64184"/>
    <p:sldId xmlns:r="http://schemas.openxmlformats.org/officeDocument/2006/relationships" id="259" r:id="Re7c2f26b29324d0f"/>
    <p:sldId xmlns:r="http://schemas.openxmlformats.org/officeDocument/2006/relationships" id="260" r:id="R69898144f2004f91"/>
    <p:sldId xmlns:r="http://schemas.openxmlformats.org/officeDocument/2006/relationships" id="261" r:id="Rc99a3cb65a5d4658"/>
    <p:sldId xmlns:r="http://schemas.openxmlformats.org/officeDocument/2006/relationships" id="262" r:id="Rd0d830a17e63440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7d84aa3b7c4182" /><Relationship Type="http://schemas.openxmlformats.org/officeDocument/2006/relationships/slide" Target="/ppt/slides/slide1.xml" Id="Rc0945ec36e8b4dec" /><Relationship Type="http://schemas.openxmlformats.org/officeDocument/2006/relationships/slide" Target="/ppt/slides/slide2.xml" Id="Rfb27310529d34fe3" /><Relationship Type="http://schemas.openxmlformats.org/officeDocument/2006/relationships/slide" Target="/ppt/slides/slide3.xml" Id="R1ecad48bcdb64184" /><Relationship Type="http://schemas.openxmlformats.org/officeDocument/2006/relationships/slide" Target="/ppt/slides/slide4.xml" Id="Re7c2f26b29324d0f" /><Relationship Type="http://schemas.openxmlformats.org/officeDocument/2006/relationships/slide" Target="/ppt/slides/slide5.xml" Id="R69898144f2004f91" /><Relationship Type="http://schemas.openxmlformats.org/officeDocument/2006/relationships/slide" Target="/ppt/slides/slide6.xml" Id="Rc99a3cb65a5d4658" /><Relationship Type="http://schemas.openxmlformats.org/officeDocument/2006/relationships/slide" Target="/ppt/slides/slide7.xml" Id="Rd0d830a17e63440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f2bd38ee9943d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b485a6b6ba4b65" /><Relationship Type="http://schemas.openxmlformats.org/officeDocument/2006/relationships/theme" Target="/ppt/slideMasters/theme/theme1.xml" Id="R3b9124722a394bb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8b485a6b6ba4b6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fbc449c00e4f9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12816efdbf40b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656165ebdb484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3710ad999c414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99038def494bb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bf7294808845a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2456be953243b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ALM FORVALTNING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ALM FORVALTNING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1 473 000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655 918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12 647 124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52 925 308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59 667 736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 ØIVIND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MYHRE LARS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 KJELL ARNE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Ole Deviks vei 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994 779 621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 FORVALTNING AS</a:t>
            </a:r>
          </a:p>
        </p:txBody>
      </p:sp>
    </p:spTree>
  </p:cSld>
  <p:clrMapOvr>
    <a:masterClrMapping xmlns:a="http://schemas.openxmlformats.org/drawingml/2006/main"/>
  </p:clrMapOvr>
</p:sld>
</file>