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84e4c8e4b441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985a12096448df"/>
  </p:sldMasterIdLst>
  <p:sldIdLst>
    <p:sldId xmlns:r="http://schemas.openxmlformats.org/officeDocument/2006/relationships" id="256" r:id="R5ce762a397424378"/>
    <p:sldId xmlns:r="http://schemas.openxmlformats.org/officeDocument/2006/relationships" id="257" r:id="Rebe32446a56e4551"/>
    <p:sldId xmlns:r="http://schemas.openxmlformats.org/officeDocument/2006/relationships" id="258" r:id="Rd88800a73f314d20"/>
    <p:sldId xmlns:r="http://schemas.openxmlformats.org/officeDocument/2006/relationships" id="259" r:id="R99551da6244e477f"/>
    <p:sldId xmlns:r="http://schemas.openxmlformats.org/officeDocument/2006/relationships" id="260" r:id="R69ec135d07704fdf"/>
    <p:sldId xmlns:r="http://schemas.openxmlformats.org/officeDocument/2006/relationships" id="261" r:id="R39c0611435f946eb"/>
    <p:sldId xmlns:r="http://schemas.openxmlformats.org/officeDocument/2006/relationships" id="262" r:id="R668462cee8aa47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985a12096448df" /><Relationship Type="http://schemas.openxmlformats.org/officeDocument/2006/relationships/slide" Target="/ppt/slides/slide1.xml" Id="R5ce762a397424378" /><Relationship Type="http://schemas.openxmlformats.org/officeDocument/2006/relationships/slide" Target="/ppt/slides/slide2.xml" Id="Rebe32446a56e4551" /><Relationship Type="http://schemas.openxmlformats.org/officeDocument/2006/relationships/slide" Target="/ppt/slides/slide3.xml" Id="Rd88800a73f314d20" /><Relationship Type="http://schemas.openxmlformats.org/officeDocument/2006/relationships/slide" Target="/ppt/slides/slide4.xml" Id="R99551da6244e477f" /><Relationship Type="http://schemas.openxmlformats.org/officeDocument/2006/relationships/slide" Target="/ppt/slides/slide5.xml" Id="R69ec135d07704fdf" /><Relationship Type="http://schemas.openxmlformats.org/officeDocument/2006/relationships/slide" Target="/ppt/slides/slide6.xml" Id="R39c0611435f946eb" /><Relationship Type="http://schemas.openxmlformats.org/officeDocument/2006/relationships/slide" Target="/ppt/slides/slide7.xml" Id="R668462cee8aa47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4a1ac55a5d49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6a28edeae4aad" /><Relationship Type="http://schemas.openxmlformats.org/officeDocument/2006/relationships/theme" Target="/ppt/slideMasters/theme/theme1.xml" Id="R40504f69505942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d6a28edeae4a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9c3ac11fe48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3a54cf61041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079e55d9741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a17921f3544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564f643ea49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11509804946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9cfc232b147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MATERIO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MATERIO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650 524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7 679 693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LIGÅRD JAN R DROGSET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veg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7033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994 853 813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