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f4692302d04f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2b9ffca1724014"/>
  </p:sldMasterIdLst>
  <p:sldIdLst>
    <p:sldId xmlns:r="http://schemas.openxmlformats.org/officeDocument/2006/relationships" id="256" r:id="Re9c8cdc7b3d2431e"/>
    <p:sldId xmlns:r="http://schemas.openxmlformats.org/officeDocument/2006/relationships" id="257" r:id="R8ab02b4a92f8427a"/>
    <p:sldId xmlns:r="http://schemas.openxmlformats.org/officeDocument/2006/relationships" id="258" r:id="Rc44d6679822848b5"/>
    <p:sldId xmlns:r="http://schemas.openxmlformats.org/officeDocument/2006/relationships" id="259" r:id="R8af60bf335ca45e2"/>
    <p:sldId xmlns:r="http://schemas.openxmlformats.org/officeDocument/2006/relationships" id="260" r:id="R0056e184ba3140ec"/>
    <p:sldId xmlns:r="http://schemas.openxmlformats.org/officeDocument/2006/relationships" id="261" r:id="R574040db4a31446c"/>
    <p:sldId xmlns:r="http://schemas.openxmlformats.org/officeDocument/2006/relationships" id="262" r:id="Rb7310619c2dd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2b9ffca1724014" /><Relationship Type="http://schemas.openxmlformats.org/officeDocument/2006/relationships/slide" Target="/ppt/slides/slide1.xml" Id="Re9c8cdc7b3d2431e" /><Relationship Type="http://schemas.openxmlformats.org/officeDocument/2006/relationships/slide" Target="/ppt/slides/slide2.xml" Id="R8ab02b4a92f8427a" /><Relationship Type="http://schemas.openxmlformats.org/officeDocument/2006/relationships/slide" Target="/ppt/slides/slide3.xml" Id="Rc44d6679822848b5" /><Relationship Type="http://schemas.openxmlformats.org/officeDocument/2006/relationships/slide" Target="/ppt/slides/slide4.xml" Id="R8af60bf335ca45e2" /><Relationship Type="http://schemas.openxmlformats.org/officeDocument/2006/relationships/slide" Target="/ppt/slides/slide5.xml" Id="R0056e184ba3140ec" /><Relationship Type="http://schemas.openxmlformats.org/officeDocument/2006/relationships/slide" Target="/ppt/slides/slide6.xml" Id="R574040db4a31446c" /><Relationship Type="http://schemas.openxmlformats.org/officeDocument/2006/relationships/slide" Target="/ppt/slides/slide7.xml" Id="Rb7310619c2dd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3ade50e0da4f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aa90e9b004c3a" /><Relationship Type="http://schemas.openxmlformats.org/officeDocument/2006/relationships/theme" Target="/ppt/slideMasters/theme/theme1.xml" Id="R9255284efdd74d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7aa90e9b004c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f0457211849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7eefa03e748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97de6c692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383e213d148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490d2189545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009e5e42640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7e64f7c9544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SUDUS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SUDUS HOLDING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3 458 901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4 161 904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Dysteruds veg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