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1993f9932a42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25662bf4f14a6e"/>
  </p:sldMasterIdLst>
  <p:sldIdLst>
    <p:sldId xmlns:r="http://schemas.openxmlformats.org/officeDocument/2006/relationships" id="256" r:id="R57cb671dad6a491b"/>
    <p:sldId xmlns:r="http://schemas.openxmlformats.org/officeDocument/2006/relationships" id="257" r:id="R682cbc3ecaa84dec"/>
    <p:sldId xmlns:r="http://schemas.openxmlformats.org/officeDocument/2006/relationships" id="258" r:id="Rb8341b4030874702"/>
    <p:sldId xmlns:r="http://schemas.openxmlformats.org/officeDocument/2006/relationships" id="259" r:id="R3e1e5bae4a584409"/>
    <p:sldId xmlns:r="http://schemas.openxmlformats.org/officeDocument/2006/relationships" id="260" r:id="R7201936971884eab"/>
    <p:sldId xmlns:r="http://schemas.openxmlformats.org/officeDocument/2006/relationships" id="261" r:id="Ra494210699864b6d"/>
    <p:sldId xmlns:r="http://schemas.openxmlformats.org/officeDocument/2006/relationships" id="262" r:id="Rd905eb22fd304b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25662bf4f14a6e" /><Relationship Type="http://schemas.openxmlformats.org/officeDocument/2006/relationships/slide" Target="/ppt/slides/slide1.xml" Id="R57cb671dad6a491b" /><Relationship Type="http://schemas.openxmlformats.org/officeDocument/2006/relationships/slide" Target="/ppt/slides/slide2.xml" Id="R682cbc3ecaa84dec" /><Relationship Type="http://schemas.openxmlformats.org/officeDocument/2006/relationships/slide" Target="/ppt/slides/slide3.xml" Id="Rb8341b4030874702" /><Relationship Type="http://schemas.openxmlformats.org/officeDocument/2006/relationships/slide" Target="/ppt/slides/slide4.xml" Id="R3e1e5bae4a584409" /><Relationship Type="http://schemas.openxmlformats.org/officeDocument/2006/relationships/slide" Target="/ppt/slides/slide5.xml" Id="R7201936971884eab" /><Relationship Type="http://schemas.openxmlformats.org/officeDocument/2006/relationships/slide" Target="/ppt/slides/slide6.xml" Id="Ra494210699864b6d" /><Relationship Type="http://schemas.openxmlformats.org/officeDocument/2006/relationships/slide" Target="/ppt/slides/slide7.xml" Id="Rd905eb22fd304b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f83bee5bd4e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0a12e44c14a16" /><Relationship Type="http://schemas.openxmlformats.org/officeDocument/2006/relationships/theme" Target="/ppt/slideMasters/theme/theme1.xml" Id="Rf225334ab11f4c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40a12e44c14a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f36d3cdec4f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f028175c04c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9fee6691447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6bca364d14c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2b2759a594e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d1491ccff49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6bfee1cf340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TELUM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TELUM CONSULTING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264 937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327 026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TELUM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Fredlihavna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otelum@online.no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994 916 521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