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9b7f02e6564c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75b7bdd6124a8a"/>
  </p:sldMasterIdLst>
  <p:sldIdLst>
    <p:sldId xmlns:r="http://schemas.openxmlformats.org/officeDocument/2006/relationships" id="256" r:id="Rf961f0e570304c49"/>
    <p:sldId xmlns:r="http://schemas.openxmlformats.org/officeDocument/2006/relationships" id="257" r:id="Rd92a73b45efc420d"/>
    <p:sldId xmlns:r="http://schemas.openxmlformats.org/officeDocument/2006/relationships" id="258" r:id="Rab137cf404df43a9"/>
    <p:sldId xmlns:r="http://schemas.openxmlformats.org/officeDocument/2006/relationships" id="259" r:id="Rfd9956de2312455b"/>
    <p:sldId xmlns:r="http://schemas.openxmlformats.org/officeDocument/2006/relationships" id="260" r:id="Ra96eda0551af40e6"/>
    <p:sldId xmlns:r="http://schemas.openxmlformats.org/officeDocument/2006/relationships" id="261" r:id="R8f399fa31711481f"/>
    <p:sldId xmlns:r="http://schemas.openxmlformats.org/officeDocument/2006/relationships" id="262" r:id="R7dc87dec595446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75b7bdd6124a8a" /><Relationship Type="http://schemas.openxmlformats.org/officeDocument/2006/relationships/slide" Target="/ppt/slides/slide1.xml" Id="Rf961f0e570304c49" /><Relationship Type="http://schemas.openxmlformats.org/officeDocument/2006/relationships/slide" Target="/ppt/slides/slide2.xml" Id="Rd92a73b45efc420d" /><Relationship Type="http://schemas.openxmlformats.org/officeDocument/2006/relationships/slide" Target="/ppt/slides/slide3.xml" Id="Rab137cf404df43a9" /><Relationship Type="http://schemas.openxmlformats.org/officeDocument/2006/relationships/slide" Target="/ppt/slides/slide4.xml" Id="Rfd9956de2312455b" /><Relationship Type="http://schemas.openxmlformats.org/officeDocument/2006/relationships/slide" Target="/ppt/slides/slide5.xml" Id="Ra96eda0551af40e6" /><Relationship Type="http://schemas.openxmlformats.org/officeDocument/2006/relationships/slide" Target="/ppt/slides/slide6.xml" Id="R8f399fa31711481f" /><Relationship Type="http://schemas.openxmlformats.org/officeDocument/2006/relationships/slide" Target="/ppt/slides/slide7.xml" Id="R7dc87dec595446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440ab3037644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65849edc04f59" /><Relationship Type="http://schemas.openxmlformats.org/officeDocument/2006/relationships/theme" Target="/ppt/slideMasters/theme/theme1.xml" Id="R5df1b4ea95ac4d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565849edc04f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82e68bb6f41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aae6d5ec942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1100bb89d4f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7395f53f14a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a6657fc8043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f1b9a218a40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44bbbe5f248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VILBERG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VILBERG INVEST AS ble etablert [år] og holder til i Jessheim.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11 686 185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12 274 185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VILBERG MARI HILDE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Blikkvegen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2067 Jessheim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994 928 821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INVEST AS</a:t>
            </a:r>
          </a:p>
        </p:txBody>
      </p:sp>
    </p:spTree>
  </p:cSld>
  <p:clrMapOvr>
    <a:masterClrMapping xmlns:a="http://schemas.openxmlformats.org/drawingml/2006/main"/>
  </p:clrMapOvr>
</p:sld>
</file>