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8fce6e4d14a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0fe16927584ca2"/>
  </p:sldMasterIdLst>
  <p:sldIdLst>
    <p:sldId xmlns:r="http://schemas.openxmlformats.org/officeDocument/2006/relationships" id="256" r:id="R439d10e7ba2f44b8"/>
    <p:sldId xmlns:r="http://schemas.openxmlformats.org/officeDocument/2006/relationships" id="257" r:id="R20d1498edecc4bef"/>
    <p:sldId xmlns:r="http://schemas.openxmlformats.org/officeDocument/2006/relationships" id="258" r:id="R7e02844976324ea3"/>
    <p:sldId xmlns:r="http://schemas.openxmlformats.org/officeDocument/2006/relationships" id="259" r:id="R2dde6ac9b72d49b1"/>
    <p:sldId xmlns:r="http://schemas.openxmlformats.org/officeDocument/2006/relationships" id="260" r:id="R6ddc431feb9a46e3"/>
    <p:sldId xmlns:r="http://schemas.openxmlformats.org/officeDocument/2006/relationships" id="261" r:id="R5138b53c1c874e50"/>
    <p:sldId xmlns:r="http://schemas.openxmlformats.org/officeDocument/2006/relationships" id="262" r:id="R639b94d102b5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0fe16927584ca2" /><Relationship Type="http://schemas.openxmlformats.org/officeDocument/2006/relationships/slide" Target="/ppt/slides/slide1.xml" Id="R439d10e7ba2f44b8" /><Relationship Type="http://schemas.openxmlformats.org/officeDocument/2006/relationships/slide" Target="/ppt/slides/slide2.xml" Id="R20d1498edecc4bef" /><Relationship Type="http://schemas.openxmlformats.org/officeDocument/2006/relationships/slide" Target="/ppt/slides/slide3.xml" Id="R7e02844976324ea3" /><Relationship Type="http://schemas.openxmlformats.org/officeDocument/2006/relationships/slide" Target="/ppt/slides/slide4.xml" Id="R2dde6ac9b72d49b1" /><Relationship Type="http://schemas.openxmlformats.org/officeDocument/2006/relationships/slide" Target="/ppt/slides/slide5.xml" Id="R6ddc431feb9a46e3" /><Relationship Type="http://schemas.openxmlformats.org/officeDocument/2006/relationships/slide" Target="/ppt/slides/slide6.xml" Id="R5138b53c1c874e50" /><Relationship Type="http://schemas.openxmlformats.org/officeDocument/2006/relationships/slide" Target="/ppt/slides/slide7.xml" Id="R639b94d102b5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49cc83d6c4a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1a14db60f485b" /><Relationship Type="http://schemas.openxmlformats.org/officeDocument/2006/relationships/theme" Target="/ppt/slideMasters/theme/theme1.xml" Id="R334e49728522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81a14db60f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d0083406944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388d401534d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a7cf073e0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5a1fba90e44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c5b20110143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de1f0749942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d9d8d2276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FISKE TOM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 TOM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 TOM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 TOM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 TOM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 TOM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2 130 219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 TOM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JØRSTAD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 TOM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Sømveien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994 949 853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FISKE TOM AS</a:t>
            </a:r>
          </a:p>
        </p:txBody>
      </p:sp>
    </p:spTree>
  </p:cSld>
  <p:clrMapOvr>
    <a:masterClrMapping xmlns:a="http://schemas.openxmlformats.org/drawingml/2006/main"/>
  </p:clrMapOvr>
</p:sld>
</file>