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bd5ea3a31a47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fd1e0672c04bed"/>
  </p:sldMasterIdLst>
  <p:sldIdLst>
    <p:sldId xmlns:r="http://schemas.openxmlformats.org/officeDocument/2006/relationships" id="256" r:id="Rec2101c4d581468b"/>
    <p:sldId xmlns:r="http://schemas.openxmlformats.org/officeDocument/2006/relationships" id="257" r:id="Rbcdb09fc4c8f4837"/>
    <p:sldId xmlns:r="http://schemas.openxmlformats.org/officeDocument/2006/relationships" id="258" r:id="Redb2e4601b854009"/>
    <p:sldId xmlns:r="http://schemas.openxmlformats.org/officeDocument/2006/relationships" id="259" r:id="R00ab3c054778412e"/>
    <p:sldId xmlns:r="http://schemas.openxmlformats.org/officeDocument/2006/relationships" id="260" r:id="R60e36400c1bb42d8"/>
    <p:sldId xmlns:r="http://schemas.openxmlformats.org/officeDocument/2006/relationships" id="261" r:id="Rdfb7e1f644f54adb"/>
    <p:sldId xmlns:r="http://schemas.openxmlformats.org/officeDocument/2006/relationships" id="262" r:id="R43baa3e8045a42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d1e0672c04bed" /><Relationship Type="http://schemas.openxmlformats.org/officeDocument/2006/relationships/slide" Target="/ppt/slides/slide1.xml" Id="Rec2101c4d581468b" /><Relationship Type="http://schemas.openxmlformats.org/officeDocument/2006/relationships/slide" Target="/ppt/slides/slide2.xml" Id="Rbcdb09fc4c8f4837" /><Relationship Type="http://schemas.openxmlformats.org/officeDocument/2006/relationships/slide" Target="/ppt/slides/slide3.xml" Id="Redb2e4601b854009" /><Relationship Type="http://schemas.openxmlformats.org/officeDocument/2006/relationships/slide" Target="/ppt/slides/slide4.xml" Id="R00ab3c054778412e" /><Relationship Type="http://schemas.openxmlformats.org/officeDocument/2006/relationships/slide" Target="/ppt/slides/slide5.xml" Id="R60e36400c1bb42d8" /><Relationship Type="http://schemas.openxmlformats.org/officeDocument/2006/relationships/slide" Target="/ppt/slides/slide6.xml" Id="Rdfb7e1f644f54adb" /><Relationship Type="http://schemas.openxmlformats.org/officeDocument/2006/relationships/slide" Target="/ppt/slides/slide7.xml" Id="R43baa3e8045a42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5cd93dce547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3774961464dcf" /><Relationship Type="http://schemas.openxmlformats.org/officeDocument/2006/relationships/theme" Target="/ppt/slideMasters/theme/theme1.xml" Id="R47d906f5b89a4b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2377496146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4c6a3a3d74b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5fbb816f7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4b9292a5d42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a5c487125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28781e87f49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ca20cd7964a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47cd1a7e6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FURELID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FURELID AS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175 601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7 194 765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7 359 765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FURELID RANNVEIG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994 984 713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FURELID AS</a:t>
            </a:r>
          </a:p>
        </p:txBody>
      </p:sp>
    </p:spTree>
  </p:cSld>
  <p:clrMapOvr>
    <a:masterClrMapping xmlns:a="http://schemas.openxmlformats.org/drawingml/2006/main"/>
  </p:clrMapOvr>
</p:sld>
</file>