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de3ad619a44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40b1d91754b6b"/>
  </p:sldMasterIdLst>
  <p:sldIdLst>
    <p:sldId xmlns:r="http://schemas.openxmlformats.org/officeDocument/2006/relationships" id="256" r:id="R15f109be393449ef"/>
    <p:sldId xmlns:r="http://schemas.openxmlformats.org/officeDocument/2006/relationships" id="257" r:id="R851ddf53471947e0"/>
    <p:sldId xmlns:r="http://schemas.openxmlformats.org/officeDocument/2006/relationships" id="258" r:id="R8cc3a8ecadd64d39"/>
    <p:sldId xmlns:r="http://schemas.openxmlformats.org/officeDocument/2006/relationships" id="259" r:id="R73c4d59215e14d84"/>
    <p:sldId xmlns:r="http://schemas.openxmlformats.org/officeDocument/2006/relationships" id="260" r:id="R61eb1079c25746b6"/>
    <p:sldId xmlns:r="http://schemas.openxmlformats.org/officeDocument/2006/relationships" id="261" r:id="R18971dded871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40b1d91754b6b" /><Relationship Type="http://schemas.openxmlformats.org/officeDocument/2006/relationships/slide" Target="/ppt/slides/slide1.xml" Id="R15f109be393449ef" /><Relationship Type="http://schemas.openxmlformats.org/officeDocument/2006/relationships/slide" Target="/ppt/slides/slide2.xml" Id="R851ddf53471947e0" /><Relationship Type="http://schemas.openxmlformats.org/officeDocument/2006/relationships/slide" Target="/ppt/slides/slide3.xml" Id="R8cc3a8ecadd64d39" /><Relationship Type="http://schemas.openxmlformats.org/officeDocument/2006/relationships/slide" Target="/ppt/slides/slide4.xml" Id="R73c4d59215e14d84" /><Relationship Type="http://schemas.openxmlformats.org/officeDocument/2006/relationships/slide" Target="/ppt/slides/slide5.xml" Id="R61eb1079c25746b6" /><Relationship Type="http://schemas.openxmlformats.org/officeDocument/2006/relationships/slide" Target="/ppt/slides/slide6.xml" Id="R18971dded871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e11a7fc9d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8e2d603e45bd" /><Relationship Type="http://schemas.openxmlformats.org/officeDocument/2006/relationships/theme" Target="/ppt/slideMasters/theme/theme1.xml" Id="Rfa44b3ee5f7f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308e2d603e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5c6cc5e1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a4b5d03ab44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e316416ca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4aa16462a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a0b43c6d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ec338df574f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