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684aa4317840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f959027b5c4cdb"/>
  </p:sldMasterIdLst>
  <p:sldIdLst>
    <p:sldId xmlns:r="http://schemas.openxmlformats.org/officeDocument/2006/relationships" id="256" r:id="R7d6d823d223b4d81"/>
    <p:sldId xmlns:r="http://schemas.openxmlformats.org/officeDocument/2006/relationships" id="257" r:id="R4a6f239626424376"/>
    <p:sldId xmlns:r="http://schemas.openxmlformats.org/officeDocument/2006/relationships" id="258" r:id="R0c43071649e3493d"/>
    <p:sldId xmlns:r="http://schemas.openxmlformats.org/officeDocument/2006/relationships" id="259" r:id="R8263fa96e02548a7"/>
    <p:sldId xmlns:r="http://schemas.openxmlformats.org/officeDocument/2006/relationships" id="260" r:id="Re9d33e97de384366"/>
    <p:sldId xmlns:r="http://schemas.openxmlformats.org/officeDocument/2006/relationships" id="261" r:id="R994de952b96844c3"/>
    <p:sldId xmlns:r="http://schemas.openxmlformats.org/officeDocument/2006/relationships" id="262" r:id="R8bb7c295c91045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959027b5c4cdb" /><Relationship Type="http://schemas.openxmlformats.org/officeDocument/2006/relationships/slide" Target="/ppt/slides/slide1.xml" Id="R7d6d823d223b4d81" /><Relationship Type="http://schemas.openxmlformats.org/officeDocument/2006/relationships/slide" Target="/ppt/slides/slide2.xml" Id="R4a6f239626424376" /><Relationship Type="http://schemas.openxmlformats.org/officeDocument/2006/relationships/slide" Target="/ppt/slides/slide3.xml" Id="R0c43071649e3493d" /><Relationship Type="http://schemas.openxmlformats.org/officeDocument/2006/relationships/slide" Target="/ppt/slides/slide4.xml" Id="R8263fa96e02548a7" /><Relationship Type="http://schemas.openxmlformats.org/officeDocument/2006/relationships/slide" Target="/ppt/slides/slide5.xml" Id="Re9d33e97de384366" /><Relationship Type="http://schemas.openxmlformats.org/officeDocument/2006/relationships/slide" Target="/ppt/slides/slide6.xml" Id="R994de952b96844c3" /><Relationship Type="http://schemas.openxmlformats.org/officeDocument/2006/relationships/slide" Target="/ppt/slides/slide7.xml" Id="R8bb7c295c91045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f63f949d545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427f89232423b" /><Relationship Type="http://schemas.openxmlformats.org/officeDocument/2006/relationships/theme" Target="/ppt/slideMasters/theme/theme1.xml" Id="R56b4a0786421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427f8923242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79bc9777348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d0b1a31064f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380f43aa14e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c63ba4c12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92d552c0d40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771e34ec642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5a8f3a83940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SEASCAPE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21 261 241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21 267 075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RICHARD STENBAKK NYSTRØM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BERGLIOT SVENSEN NYSTRØM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