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86b0a0678d47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7e894c78c84544"/>
  </p:sldMasterIdLst>
  <p:sldIdLst>
    <p:sldId xmlns:r="http://schemas.openxmlformats.org/officeDocument/2006/relationships" id="256" r:id="R4f2bd96753304edd"/>
    <p:sldId xmlns:r="http://schemas.openxmlformats.org/officeDocument/2006/relationships" id="257" r:id="R44cd91f3ffe84a07"/>
    <p:sldId xmlns:r="http://schemas.openxmlformats.org/officeDocument/2006/relationships" id="258" r:id="R5119b43634414f7f"/>
    <p:sldId xmlns:r="http://schemas.openxmlformats.org/officeDocument/2006/relationships" id="259" r:id="R097773268d854c13"/>
    <p:sldId xmlns:r="http://schemas.openxmlformats.org/officeDocument/2006/relationships" id="260" r:id="R7775c17ee2e84845"/>
    <p:sldId xmlns:r="http://schemas.openxmlformats.org/officeDocument/2006/relationships" id="261" r:id="R93b1a46c808c408c"/>
    <p:sldId xmlns:r="http://schemas.openxmlformats.org/officeDocument/2006/relationships" id="262" r:id="Rf4e3ea79eefc41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7e894c78c84544" /><Relationship Type="http://schemas.openxmlformats.org/officeDocument/2006/relationships/slide" Target="/ppt/slides/slide1.xml" Id="R4f2bd96753304edd" /><Relationship Type="http://schemas.openxmlformats.org/officeDocument/2006/relationships/slide" Target="/ppt/slides/slide2.xml" Id="R44cd91f3ffe84a07" /><Relationship Type="http://schemas.openxmlformats.org/officeDocument/2006/relationships/slide" Target="/ppt/slides/slide3.xml" Id="R5119b43634414f7f" /><Relationship Type="http://schemas.openxmlformats.org/officeDocument/2006/relationships/slide" Target="/ppt/slides/slide4.xml" Id="R097773268d854c13" /><Relationship Type="http://schemas.openxmlformats.org/officeDocument/2006/relationships/slide" Target="/ppt/slides/slide5.xml" Id="R7775c17ee2e84845" /><Relationship Type="http://schemas.openxmlformats.org/officeDocument/2006/relationships/slide" Target="/ppt/slides/slide6.xml" Id="R93b1a46c808c408c" /><Relationship Type="http://schemas.openxmlformats.org/officeDocument/2006/relationships/slide" Target="/ppt/slides/slide7.xml" Id="Rf4e3ea79eefc41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0fc267cc5246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fc0da8c61446b" /><Relationship Type="http://schemas.openxmlformats.org/officeDocument/2006/relationships/theme" Target="/ppt/slideMasters/theme/theme1.xml" Id="Ra71a3ebab7ba4c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4fc0da8c6144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620fa5c364d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2a4c8ca4146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52e72066949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bb802d82642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3e401f83046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f52953a9f47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8a7737dc144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FARSUNDADVOKATENE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FARSUNDADVOKATENE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FARSUNDADVOKATENE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FARSUNDADVOKATENE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FARSUNDADVOKATENE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FARSUNDADVOKATENE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4 624 974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266 187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275 247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1 229 557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2 750 970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FARSUNDADVOKATENE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FRANK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BERIT THERESE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FARSUNDADVOKATENE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Gåseholmen brygge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38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post@farsundadvokatene.no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www.farsundavokatene.no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995 107 708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FARSUNDADVOKATENE AS</a:t>
            </a:r>
          </a:p>
        </p:txBody>
      </p:sp>
    </p:spTree>
  </p:cSld>
  <p:clrMapOvr>
    <a:masterClrMapping xmlns:a="http://schemas.openxmlformats.org/drawingml/2006/main"/>
  </p:clrMapOvr>
</p:sld>
</file>