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2e6dcfc7b14b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eec0b735444b2a"/>
  </p:sldMasterIdLst>
  <p:sldIdLst>
    <p:sldId xmlns:r="http://schemas.openxmlformats.org/officeDocument/2006/relationships" id="256" r:id="Rca1f517918ad40e2"/>
    <p:sldId xmlns:r="http://schemas.openxmlformats.org/officeDocument/2006/relationships" id="257" r:id="R2305a1580ef94c92"/>
    <p:sldId xmlns:r="http://schemas.openxmlformats.org/officeDocument/2006/relationships" id="258" r:id="R80436a08851043f4"/>
    <p:sldId xmlns:r="http://schemas.openxmlformats.org/officeDocument/2006/relationships" id="259" r:id="R4eaeecd89c4e46d4"/>
    <p:sldId xmlns:r="http://schemas.openxmlformats.org/officeDocument/2006/relationships" id="260" r:id="R815f0211a5374e72"/>
    <p:sldId xmlns:r="http://schemas.openxmlformats.org/officeDocument/2006/relationships" id="261" r:id="Rbc24adbd9b004a82"/>
    <p:sldId xmlns:r="http://schemas.openxmlformats.org/officeDocument/2006/relationships" id="262" r:id="R9555846e678b45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eec0b735444b2a" /><Relationship Type="http://schemas.openxmlformats.org/officeDocument/2006/relationships/slide" Target="/ppt/slides/slide1.xml" Id="Rca1f517918ad40e2" /><Relationship Type="http://schemas.openxmlformats.org/officeDocument/2006/relationships/slide" Target="/ppt/slides/slide2.xml" Id="R2305a1580ef94c92" /><Relationship Type="http://schemas.openxmlformats.org/officeDocument/2006/relationships/slide" Target="/ppt/slides/slide3.xml" Id="R80436a08851043f4" /><Relationship Type="http://schemas.openxmlformats.org/officeDocument/2006/relationships/slide" Target="/ppt/slides/slide4.xml" Id="R4eaeecd89c4e46d4" /><Relationship Type="http://schemas.openxmlformats.org/officeDocument/2006/relationships/slide" Target="/ppt/slides/slide5.xml" Id="R815f0211a5374e72" /><Relationship Type="http://schemas.openxmlformats.org/officeDocument/2006/relationships/slide" Target="/ppt/slides/slide6.xml" Id="Rbc24adbd9b004a82" /><Relationship Type="http://schemas.openxmlformats.org/officeDocument/2006/relationships/slide" Target="/ppt/slides/slide7.xml" Id="R9555846e678b45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06620da9ff43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cc7e9f70e426e" /><Relationship Type="http://schemas.openxmlformats.org/officeDocument/2006/relationships/theme" Target="/ppt/slideMasters/theme/theme1.xml" Id="R0ceceb64443249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2cc7e9f70e42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fcfd4c9f54f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06e72e7764b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c5ed160804d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4b8d53c24545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3a5c7599549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b47f9063442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a3507b4b841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HAUKERØD HAGE OG SKOG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HAUKERØD HAGE OG SKOG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19 008 031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3 163 022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2 624 618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8 268 458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19 591 745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TRØEN TOR GUNNAR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HILDE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Moveien 118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3221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46 64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post@hageogskog.no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995 127 113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