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03fdde355a41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f9bdbe97f3497d"/>
  </p:sldMasterIdLst>
  <p:sldIdLst>
    <p:sldId xmlns:r="http://schemas.openxmlformats.org/officeDocument/2006/relationships" id="256" r:id="Re82b0ca5dc974f44"/>
    <p:sldId xmlns:r="http://schemas.openxmlformats.org/officeDocument/2006/relationships" id="257" r:id="R881d05f6eae24665"/>
    <p:sldId xmlns:r="http://schemas.openxmlformats.org/officeDocument/2006/relationships" id="258" r:id="R5df6fd9d1cc04a32"/>
    <p:sldId xmlns:r="http://schemas.openxmlformats.org/officeDocument/2006/relationships" id="259" r:id="R0e584abd33684202"/>
    <p:sldId xmlns:r="http://schemas.openxmlformats.org/officeDocument/2006/relationships" id="260" r:id="R1293c911f4744d6e"/>
    <p:sldId xmlns:r="http://schemas.openxmlformats.org/officeDocument/2006/relationships" id="261" r:id="R93b15b6de033407d"/>
    <p:sldId xmlns:r="http://schemas.openxmlformats.org/officeDocument/2006/relationships" id="262" r:id="Re519227df36546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9bdbe97f3497d" /><Relationship Type="http://schemas.openxmlformats.org/officeDocument/2006/relationships/slide" Target="/ppt/slides/slide1.xml" Id="Re82b0ca5dc974f44" /><Relationship Type="http://schemas.openxmlformats.org/officeDocument/2006/relationships/slide" Target="/ppt/slides/slide2.xml" Id="R881d05f6eae24665" /><Relationship Type="http://schemas.openxmlformats.org/officeDocument/2006/relationships/slide" Target="/ppt/slides/slide3.xml" Id="R5df6fd9d1cc04a32" /><Relationship Type="http://schemas.openxmlformats.org/officeDocument/2006/relationships/slide" Target="/ppt/slides/slide4.xml" Id="R0e584abd33684202" /><Relationship Type="http://schemas.openxmlformats.org/officeDocument/2006/relationships/slide" Target="/ppt/slides/slide5.xml" Id="R1293c911f4744d6e" /><Relationship Type="http://schemas.openxmlformats.org/officeDocument/2006/relationships/slide" Target="/ppt/slides/slide6.xml" Id="R93b15b6de033407d" /><Relationship Type="http://schemas.openxmlformats.org/officeDocument/2006/relationships/slide" Target="/ppt/slides/slide7.xml" Id="Re519227df36546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38b5a87764c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776d97ca240b4" /><Relationship Type="http://schemas.openxmlformats.org/officeDocument/2006/relationships/theme" Target="/ppt/slideMasters/theme/theme1.xml" Id="R71c1643df7fb4c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f776d97ca240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18b20dd5d41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4fe26fb0245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80078e9b94d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87ce8ab2f40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d4221730948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c1d005ad540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6b4c7d530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LANT HOLDING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7 934 911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46 199 551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46 527 957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SKRETTINGLAND LIVAR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Litle-Åvegen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995 152 673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 HOLDING AS</a:t>
            </a:r>
          </a:p>
        </p:txBody>
      </p:sp>
    </p:spTree>
  </p:cSld>
  <p:clrMapOvr>
    <a:masterClrMapping xmlns:a="http://schemas.openxmlformats.org/drawingml/2006/main"/>
  </p:clrMapOvr>
</p:sld>
</file>