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2e4dd6cab544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2dc238d79344fe"/>
  </p:sldMasterIdLst>
  <p:sldIdLst>
    <p:sldId xmlns:r="http://schemas.openxmlformats.org/officeDocument/2006/relationships" id="256" r:id="Ra2d3d39558c444b5"/>
    <p:sldId xmlns:r="http://schemas.openxmlformats.org/officeDocument/2006/relationships" id="257" r:id="Rac908b1464234ba5"/>
    <p:sldId xmlns:r="http://schemas.openxmlformats.org/officeDocument/2006/relationships" id="258" r:id="Ra75a45d140c34577"/>
    <p:sldId xmlns:r="http://schemas.openxmlformats.org/officeDocument/2006/relationships" id="259" r:id="R73c2c52f027842ef"/>
    <p:sldId xmlns:r="http://schemas.openxmlformats.org/officeDocument/2006/relationships" id="260" r:id="R0993f936d17849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2dc238d79344fe" /><Relationship Type="http://schemas.openxmlformats.org/officeDocument/2006/relationships/slide" Target="/ppt/slides/slide1.xml" Id="Ra2d3d39558c444b5" /><Relationship Type="http://schemas.openxmlformats.org/officeDocument/2006/relationships/slide" Target="/ppt/slides/slide2.xml" Id="Rac908b1464234ba5" /><Relationship Type="http://schemas.openxmlformats.org/officeDocument/2006/relationships/slide" Target="/ppt/slides/slide3.xml" Id="Ra75a45d140c34577" /><Relationship Type="http://schemas.openxmlformats.org/officeDocument/2006/relationships/slide" Target="/ppt/slides/slide4.xml" Id="R73c2c52f027842ef" /><Relationship Type="http://schemas.openxmlformats.org/officeDocument/2006/relationships/slide" Target="/ppt/slides/slide5.xml" Id="R0993f936d17849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d3c691a3247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2ffb25ad7452f" /><Relationship Type="http://schemas.openxmlformats.org/officeDocument/2006/relationships/theme" Target="/ppt/slideMasters/theme/theme1.xml" Id="Raf1bac804b4046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52ffb25ad745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736f0078b46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fb4061e6243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8b71c3b2c4b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bfe42affe4a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3b760959d40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 DOROTA DAWIDOWICZ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DOROTA DAWIDOWICZ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Fredlihavna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3031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81 96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do-da@online.no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995 206 552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