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569333c1ac45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7213cc36464458"/>
  </p:sldMasterIdLst>
  <p:sldIdLst>
    <p:sldId xmlns:r="http://schemas.openxmlformats.org/officeDocument/2006/relationships" id="256" r:id="R14bf2f8b6cb7410a"/>
    <p:sldId xmlns:r="http://schemas.openxmlformats.org/officeDocument/2006/relationships" id="257" r:id="Rc04f30e919464293"/>
    <p:sldId xmlns:r="http://schemas.openxmlformats.org/officeDocument/2006/relationships" id="258" r:id="R02153e9ddf304b0e"/>
    <p:sldId xmlns:r="http://schemas.openxmlformats.org/officeDocument/2006/relationships" id="259" r:id="R1d32690bb5c24bc2"/>
    <p:sldId xmlns:r="http://schemas.openxmlformats.org/officeDocument/2006/relationships" id="260" r:id="R7c62fdbd75a14b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7213cc36464458" /><Relationship Type="http://schemas.openxmlformats.org/officeDocument/2006/relationships/slide" Target="/ppt/slides/slide1.xml" Id="R14bf2f8b6cb7410a" /><Relationship Type="http://schemas.openxmlformats.org/officeDocument/2006/relationships/slide" Target="/ppt/slides/slide2.xml" Id="Rc04f30e919464293" /><Relationship Type="http://schemas.openxmlformats.org/officeDocument/2006/relationships/slide" Target="/ppt/slides/slide3.xml" Id="R02153e9ddf304b0e" /><Relationship Type="http://schemas.openxmlformats.org/officeDocument/2006/relationships/slide" Target="/ppt/slides/slide4.xml" Id="R1d32690bb5c24bc2" /><Relationship Type="http://schemas.openxmlformats.org/officeDocument/2006/relationships/slide" Target="/ppt/slides/slide5.xml" Id="R7c62fdbd75a14b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7f13899a1c4b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c4a3733904153" /><Relationship Type="http://schemas.openxmlformats.org/officeDocument/2006/relationships/theme" Target="/ppt/slideMasters/theme/theme1.xml" Id="Ra51159d87eeb42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2c4a37339041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3122669484c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b757495034f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3aad5013f45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f3f02d83540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71022554243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HAALOGALAND TAKSTFORRETNING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HAALOGALAND TAKSTFORRETNING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HAALOGALAND TAKSTFORRETNING LTD ble etablert [år] og holder til i Sk7 2dh Cheshire.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HAALOGALAND TAKSTFORRETNING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HAALOGALAND TAKSTFORRETNING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HAALOGALAND TAKSTFORRETNING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Carpenter Court 1, Maple Road, Bramhall, Stockport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Sk7 2dh Cheshire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995 234 246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HAALOGALAND TAKSTFORRETNING LTD</a:t>
            </a:r>
          </a:p>
        </p:txBody>
      </p:sp>
    </p:spTree>
  </p:cSld>
  <p:clrMapOvr>
    <a:masterClrMapping xmlns:a="http://schemas.openxmlformats.org/drawingml/2006/main"/>
  </p:clrMapOvr>
</p:sld>
</file>