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bba1c85c3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c09afce4a4a2b"/>
  </p:sldMasterIdLst>
  <p:sldIdLst>
    <p:sldId xmlns:r="http://schemas.openxmlformats.org/officeDocument/2006/relationships" id="256" r:id="Rc06c1bd140814e5f"/>
    <p:sldId xmlns:r="http://schemas.openxmlformats.org/officeDocument/2006/relationships" id="257" r:id="Re26d69b6a4c14073"/>
    <p:sldId xmlns:r="http://schemas.openxmlformats.org/officeDocument/2006/relationships" id="258" r:id="R14f4138fb8674038"/>
    <p:sldId xmlns:r="http://schemas.openxmlformats.org/officeDocument/2006/relationships" id="259" r:id="R7dc13fe51d4641b6"/>
    <p:sldId xmlns:r="http://schemas.openxmlformats.org/officeDocument/2006/relationships" id="260" r:id="R56bdfddfb60749a8"/>
    <p:sldId xmlns:r="http://schemas.openxmlformats.org/officeDocument/2006/relationships" id="261" r:id="R1996ec91bc4a403b"/>
    <p:sldId xmlns:r="http://schemas.openxmlformats.org/officeDocument/2006/relationships" id="262" r:id="R12c431e7bc49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c09afce4a4a2b" /><Relationship Type="http://schemas.openxmlformats.org/officeDocument/2006/relationships/slide" Target="/ppt/slides/slide1.xml" Id="Rc06c1bd140814e5f" /><Relationship Type="http://schemas.openxmlformats.org/officeDocument/2006/relationships/slide" Target="/ppt/slides/slide2.xml" Id="Re26d69b6a4c14073" /><Relationship Type="http://schemas.openxmlformats.org/officeDocument/2006/relationships/slide" Target="/ppt/slides/slide3.xml" Id="R14f4138fb8674038" /><Relationship Type="http://schemas.openxmlformats.org/officeDocument/2006/relationships/slide" Target="/ppt/slides/slide4.xml" Id="R7dc13fe51d4641b6" /><Relationship Type="http://schemas.openxmlformats.org/officeDocument/2006/relationships/slide" Target="/ppt/slides/slide5.xml" Id="R56bdfddfb60749a8" /><Relationship Type="http://schemas.openxmlformats.org/officeDocument/2006/relationships/slide" Target="/ppt/slides/slide6.xml" Id="R1996ec91bc4a403b" /><Relationship Type="http://schemas.openxmlformats.org/officeDocument/2006/relationships/slide" Target="/ppt/slides/slide7.xml" Id="R12c431e7bc49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2f37ae693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52305f164382" /><Relationship Type="http://schemas.openxmlformats.org/officeDocument/2006/relationships/theme" Target="/ppt/slideMasters/theme/theme1.xml" Id="Rf525ed57eb8b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952305f16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db52b13d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7a34cc21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727e85b0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64427377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6611ee15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e147c27a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71f6a486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29 683 633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TRINE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