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cdfb848b4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f3d45cba74a11"/>
  </p:sldMasterIdLst>
  <p:sldIdLst>
    <p:sldId xmlns:r="http://schemas.openxmlformats.org/officeDocument/2006/relationships" id="256" r:id="Rbffe0214d5c946cc"/>
    <p:sldId xmlns:r="http://schemas.openxmlformats.org/officeDocument/2006/relationships" id="257" r:id="Rd90fa89c2dce49e7"/>
    <p:sldId xmlns:r="http://schemas.openxmlformats.org/officeDocument/2006/relationships" id="258" r:id="R1b2692e1c8c24a30"/>
    <p:sldId xmlns:r="http://schemas.openxmlformats.org/officeDocument/2006/relationships" id="259" r:id="Rc047e14cda644658"/>
    <p:sldId xmlns:r="http://schemas.openxmlformats.org/officeDocument/2006/relationships" id="260" r:id="R32928caca2f648cd"/>
    <p:sldId xmlns:r="http://schemas.openxmlformats.org/officeDocument/2006/relationships" id="261" r:id="Rfdb923d40307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f3d45cba74a11" /><Relationship Type="http://schemas.openxmlformats.org/officeDocument/2006/relationships/slide" Target="/ppt/slides/slide1.xml" Id="Rbffe0214d5c946cc" /><Relationship Type="http://schemas.openxmlformats.org/officeDocument/2006/relationships/slide" Target="/ppt/slides/slide2.xml" Id="Rd90fa89c2dce49e7" /><Relationship Type="http://schemas.openxmlformats.org/officeDocument/2006/relationships/slide" Target="/ppt/slides/slide3.xml" Id="R1b2692e1c8c24a30" /><Relationship Type="http://schemas.openxmlformats.org/officeDocument/2006/relationships/slide" Target="/ppt/slides/slide4.xml" Id="Rc047e14cda644658" /><Relationship Type="http://schemas.openxmlformats.org/officeDocument/2006/relationships/slide" Target="/ppt/slides/slide5.xml" Id="R32928caca2f648cd" /><Relationship Type="http://schemas.openxmlformats.org/officeDocument/2006/relationships/slide" Target="/ppt/slides/slide6.xml" Id="Rfdb923d40307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e3903383c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660cca5c945bd" /><Relationship Type="http://schemas.openxmlformats.org/officeDocument/2006/relationships/theme" Target="/ppt/slideMasters/theme/theme1.xml" Id="Rbc8a6729392b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660cca5c9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74e5bf619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6e54c12d243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a47474713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fb3fb4732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94945d2a74c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d11b5ab7e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