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935ed4f4044a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96fe6323574648"/>
  </p:sldMasterIdLst>
  <p:sldIdLst>
    <p:sldId xmlns:r="http://schemas.openxmlformats.org/officeDocument/2006/relationships" id="256" r:id="R4b44bbc344854727"/>
    <p:sldId xmlns:r="http://schemas.openxmlformats.org/officeDocument/2006/relationships" id="257" r:id="R2e73a15f7c3e40e3"/>
    <p:sldId xmlns:r="http://schemas.openxmlformats.org/officeDocument/2006/relationships" id="258" r:id="Rd3127288ffb84f04"/>
    <p:sldId xmlns:r="http://schemas.openxmlformats.org/officeDocument/2006/relationships" id="259" r:id="Rd90c6cf5b5994f8a"/>
    <p:sldId xmlns:r="http://schemas.openxmlformats.org/officeDocument/2006/relationships" id="260" r:id="Ra8c25b9b704f49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96fe6323574648" /><Relationship Type="http://schemas.openxmlformats.org/officeDocument/2006/relationships/slide" Target="/ppt/slides/slide1.xml" Id="R4b44bbc344854727" /><Relationship Type="http://schemas.openxmlformats.org/officeDocument/2006/relationships/slide" Target="/ppt/slides/slide2.xml" Id="R2e73a15f7c3e40e3" /><Relationship Type="http://schemas.openxmlformats.org/officeDocument/2006/relationships/slide" Target="/ppt/slides/slide3.xml" Id="Rd3127288ffb84f04" /><Relationship Type="http://schemas.openxmlformats.org/officeDocument/2006/relationships/slide" Target="/ppt/slides/slide4.xml" Id="Rd90c6cf5b5994f8a" /><Relationship Type="http://schemas.openxmlformats.org/officeDocument/2006/relationships/slide" Target="/ppt/slides/slide5.xml" Id="Ra8c25b9b704f49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9340db3dd74e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ec50ccde0444e" /><Relationship Type="http://schemas.openxmlformats.org/officeDocument/2006/relationships/theme" Target="/ppt/slideMasters/theme/theme1.xml" Id="Rc30ab7cb803440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cec50ccde044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5abf359ee40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f6aa78b9b48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ae5f0471e4a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5a54bc8db46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3b804671a48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RAINCODE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